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70"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3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570048309178744E-2"/>
          <c:y val="0.13091582405228"/>
          <c:w val="0.66105072463768111"/>
          <c:h val="0.83114182350348331"/>
        </c:manualLayout>
      </c:layout>
      <c:pie3DChart>
        <c:varyColors val="1"/>
        <c:ser>
          <c:idx val="0"/>
          <c:order val="0"/>
          <c:tx>
            <c:strRef>
              <c:f>Sheet1!$B$1</c:f>
              <c:strCache>
                <c:ptCount val="1"/>
                <c:pt idx="0">
                  <c:v>Quota in govt jobs in 2025</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C562-49F9-B4B1-6D0C3698DCA2}"/>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6-C562-49F9-B4B1-6D0C3698DCA2}"/>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7-C562-49F9-B4B1-6D0C3698DCA2}"/>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8-C562-49F9-B4B1-6D0C3698DCA2}"/>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C562-49F9-B4B1-6D0C3698DCA2}"/>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26F6-4E9C-BF7D-BAA6D7941A21}"/>
              </c:ext>
            </c:extLst>
          </c:dPt>
          <c:dLbls>
            <c:dLbl>
              <c:idx val="1"/>
              <c:tx>
                <c:rich>
                  <a:bodyPr/>
                  <a:lstStyle/>
                  <a:p>
                    <a:fld id="{C4F2123F-2408-4727-83A8-6DAE3CF231E4}" type="CATEGORYNAME">
                      <a:rPr lang="en-US"/>
                      <a:pPr/>
                      <a:t>[CATEGORY NAME]</a:t>
                    </a:fld>
                    <a:r>
                      <a:rPr lang="en-US" baseline="0"/>
                      <a:t>
5%</a:t>
                    </a:r>
                  </a:p>
                </c:rich>
              </c:tx>
              <c:dLblPos val="ct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C562-49F9-B4B1-6D0C3698DCA2}"/>
                </c:ext>
              </c:extLst>
            </c:dLbl>
            <c:dLbl>
              <c:idx val="2"/>
              <c:layout>
                <c:manualLayout>
                  <c:x val="8.5335786830993923E-2"/>
                  <c:y val="-0.31824188330118242"/>
                </c:manualLayout>
              </c:layout>
              <c:tx>
                <c:rich>
                  <a:bodyPr/>
                  <a:lstStyle/>
                  <a:p>
                    <a:fld id="{E41C5D3B-6CD3-4A7B-B48C-43A7A05E791B}" type="CATEGORYNAME">
                      <a:rPr lang="en-US" smtClean="0"/>
                      <a:pPr/>
                      <a:t>[CATEGORY NAME]</a:t>
                    </a:fld>
                    <a:r>
                      <a:rPr lang="en-US" baseline="0"/>
                      <a:t>1%</a:t>
                    </a: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C562-49F9-B4B1-6D0C3698DCA2}"/>
                </c:ext>
              </c:extLst>
            </c:dLbl>
            <c:dLbl>
              <c:idx val="3"/>
              <c:tx>
                <c:rich>
                  <a:bodyPr/>
                  <a:lstStyle/>
                  <a:p>
                    <a:fld id="{2C34FD86-0807-48E6-A0F2-C85DD264AFF6}" type="CATEGORYNAME">
                      <a:rPr lang="en-US"/>
                      <a:pPr/>
                      <a:t>[CATEGORY NAME]</a:t>
                    </a:fld>
                    <a:r>
                      <a:rPr lang="en-US" baseline="0"/>
                      <a:t>
10%</a:t>
                    </a:r>
                  </a:p>
                </c:rich>
              </c:tx>
              <c:dLblPos val="ct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C562-49F9-B4B1-6D0C3698DCA2}"/>
                </c:ext>
              </c:extLst>
            </c:dLbl>
            <c:dLbl>
              <c:idx val="4"/>
              <c:tx>
                <c:rich>
                  <a:bodyPr/>
                  <a:lstStyle/>
                  <a:p>
                    <a:fld id="{75892B5D-E531-4521-A233-C22C7C0243AE}" type="CATEGORYNAME">
                      <a:rPr lang="en-US"/>
                      <a:pPr/>
                      <a:t>[CATEGORY NAME]</a:t>
                    </a:fld>
                    <a:r>
                      <a:rPr lang="en-US" baseline="0"/>
                      <a:t>
10%</a:t>
                    </a:r>
                  </a:p>
                </c:rich>
              </c:tx>
              <c:dLblPos val="ct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C562-49F9-B4B1-6D0C3698DCA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Freedom Fighters Children And Grand Childreen</c:v>
                </c:pt>
                <c:pt idx="1">
                  <c:v>Physically digable</c:v>
                </c:pt>
                <c:pt idx="2">
                  <c:v>Ethinic Minority</c:v>
                </c:pt>
                <c:pt idx="3">
                  <c:v>District/Bacuard District</c:v>
                </c:pt>
                <c:pt idx="4">
                  <c:v>Women</c:v>
                </c:pt>
                <c:pt idx="5">
                  <c:v>Normal</c:v>
                </c:pt>
              </c:strCache>
            </c:strRef>
          </c:cat>
          <c:val>
            <c:numRef>
              <c:f>Sheet1!$B$2:$B$7</c:f>
              <c:numCache>
                <c:formatCode>General</c:formatCode>
                <c:ptCount val="6"/>
                <c:pt idx="0">
                  <c:v>30</c:v>
                </c:pt>
                <c:pt idx="1">
                  <c:v>1</c:v>
                </c:pt>
                <c:pt idx="2">
                  <c:v>5</c:v>
                </c:pt>
                <c:pt idx="3">
                  <c:v>10</c:v>
                </c:pt>
                <c:pt idx="4">
                  <c:v>10</c:v>
                </c:pt>
                <c:pt idx="5">
                  <c:v>44</c:v>
                </c:pt>
              </c:numCache>
            </c:numRef>
          </c:val>
          <c:extLst>
            <c:ext xmlns:c16="http://schemas.microsoft.com/office/drawing/2014/chart" uri="{C3380CC4-5D6E-409C-BE32-E72D297353CC}">
              <c16:uniqueId val="{00000000-C562-49F9-B4B1-6D0C3698DCA2}"/>
            </c:ext>
          </c:extLst>
        </c:ser>
        <c:dLbls>
          <c:dLblPos val="ctr"/>
          <c:showLegendKey val="0"/>
          <c:showVal val="0"/>
          <c:showCatName val="1"/>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Column1</c:v>
                </c:pt>
              </c:strCache>
            </c:strRef>
          </c:tx>
          <c:spPr>
            <a:solidFill>
              <a:schemeClr val="accent1"/>
            </a:solidFill>
            <a:ln>
              <a:noFill/>
            </a:ln>
            <a:effectLst/>
          </c:spPr>
          <c:invertIfNegative val="0"/>
          <c:cat>
            <c:strRef>
              <c:f>Sheet1!$A$2:$A$5</c:f>
              <c:strCache>
                <c:ptCount val="4"/>
                <c:pt idx="0">
                  <c:v> jobs based on merit </c:v>
                </c:pt>
                <c:pt idx="1">
                  <c:v>freedom fighters and their descendants to</c:v>
                </c:pt>
                <c:pt idx="2">
                  <c:v>ethnic minorities</c:v>
                </c:pt>
                <c:pt idx="3">
                  <c:v>the third gender and disabled</c:v>
                </c:pt>
              </c:strCache>
            </c:strRef>
          </c:cat>
          <c:val>
            <c:numRef>
              <c:f>Sheet1!$B$2:$B$5</c:f>
              <c:numCache>
                <c:formatCode>General</c:formatCode>
                <c:ptCount val="4"/>
                <c:pt idx="0">
                  <c:v>93</c:v>
                </c:pt>
                <c:pt idx="1">
                  <c:v>5</c:v>
                </c:pt>
                <c:pt idx="2">
                  <c:v>1</c:v>
                </c:pt>
                <c:pt idx="3">
                  <c:v>1</c:v>
                </c:pt>
              </c:numCache>
            </c:numRef>
          </c:val>
          <c:extLst>
            <c:ext xmlns:c16="http://schemas.microsoft.com/office/drawing/2014/chart" uri="{C3380CC4-5D6E-409C-BE32-E72D297353CC}">
              <c16:uniqueId val="{00000000-75E1-4AED-A031-87A8A3F41727}"/>
            </c:ext>
          </c:extLst>
        </c:ser>
        <c:dLbls>
          <c:showLegendKey val="0"/>
          <c:showVal val="0"/>
          <c:showCatName val="0"/>
          <c:showSerName val="0"/>
          <c:showPercent val="0"/>
          <c:showBubbleSize val="0"/>
        </c:dLbls>
        <c:gapWidth val="150"/>
        <c:overlap val="100"/>
        <c:axId val="1601726672"/>
        <c:axId val="1601717072"/>
      </c:barChart>
      <c:catAx>
        <c:axId val="1601726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1717072"/>
        <c:crosses val="autoZero"/>
        <c:auto val="1"/>
        <c:lblAlgn val="ctr"/>
        <c:lblOffset val="100"/>
        <c:noMultiLvlLbl val="0"/>
      </c:catAx>
      <c:valAx>
        <c:axId val="1601717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1726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354201327042005"/>
          <c:y val="4.2412883068609027E-2"/>
          <c:w val="0.82675961609116466"/>
          <c:h val="0.49745806043986462"/>
        </c:manualLayout>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freedom fighters and their descendants.</c:v>
                </c:pt>
                <c:pt idx="1">
                  <c:v>women.</c:v>
                </c:pt>
                <c:pt idx="2">
                  <c:v>districts with low representation.</c:v>
                </c:pt>
                <c:pt idx="3">
                  <c:v>indigenous communities.</c:v>
                </c:pt>
                <c:pt idx="4">
                  <c:v>individuals with disabilities.</c:v>
                </c:pt>
              </c:strCache>
            </c:strRef>
          </c:cat>
          <c:val>
            <c:numRef>
              <c:f>Sheet1!$B$2:$B$6</c:f>
              <c:numCache>
                <c:formatCode>General</c:formatCode>
                <c:ptCount val="5"/>
                <c:pt idx="0">
                  <c:v>30</c:v>
                </c:pt>
                <c:pt idx="1">
                  <c:v>10</c:v>
                </c:pt>
                <c:pt idx="2">
                  <c:v>10</c:v>
                </c:pt>
                <c:pt idx="3">
                  <c:v>5</c:v>
                </c:pt>
                <c:pt idx="4">
                  <c:v>1</c:v>
                </c:pt>
              </c:numCache>
            </c:numRef>
          </c:val>
          <c:extLst>
            <c:ext xmlns:c16="http://schemas.microsoft.com/office/drawing/2014/chart" uri="{C3380CC4-5D6E-409C-BE32-E72D297353CC}">
              <c16:uniqueId val="{00000000-F83D-4246-9675-B01CC8CD48C7}"/>
            </c:ext>
          </c:extLst>
        </c:ser>
        <c:dLbls>
          <c:showLegendKey val="0"/>
          <c:showVal val="0"/>
          <c:showCatName val="0"/>
          <c:showSerName val="0"/>
          <c:showPercent val="0"/>
          <c:showBubbleSize val="0"/>
        </c:dLbls>
        <c:gapWidth val="150"/>
        <c:overlap val="100"/>
        <c:axId val="98641824"/>
        <c:axId val="98642784"/>
      </c:barChart>
      <c:catAx>
        <c:axId val="98641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642784"/>
        <c:crosses val="autoZero"/>
        <c:auto val="1"/>
        <c:lblAlgn val="ctr"/>
        <c:lblOffset val="100"/>
        <c:noMultiLvlLbl val="0"/>
      </c:catAx>
      <c:valAx>
        <c:axId val="98642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641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1FFFAE-5280-4178-B081-7DCB82884B1D}" type="datetimeFigureOut">
              <a:rPr lang="en-GB" smtClean="0"/>
              <a:t>09/12/2024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BA698A-7FA1-4FBF-8ABE-1BE3642B29E1}" type="slidenum">
              <a:rPr lang="en-GB" smtClean="0"/>
              <a:t>‹#›</a:t>
            </a:fld>
            <a:endParaRPr lang="en-GB"/>
          </a:p>
        </p:txBody>
      </p:sp>
    </p:spTree>
    <p:extLst>
      <p:ext uri="{BB962C8B-B14F-4D97-AF65-F5344CB8AC3E}">
        <p14:creationId xmlns:p14="http://schemas.microsoft.com/office/powerpoint/2010/main" val="2235906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BA698A-7FA1-4FBF-8ABE-1BE3642B29E1}" type="slidenum">
              <a:rPr lang="en-GB" smtClean="0"/>
              <a:t>1</a:t>
            </a:fld>
            <a:endParaRPr lang="en-GB"/>
          </a:p>
        </p:txBody>
      </p:sp>
    </p:spTree>
    <p:extLst>
      <p:ext uri="{BB962C8B-B14F-4D97-AF65-F5344CB8AC3E}">
        <p14:creationId xmlns:p14="http://schemas.microsoft.com/office/powerpoint/2010/main" val="2047845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5D551-B30D-7B04-F78D-61ABD08C3A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4EFAEF-9677-50C1-0C5A-E12F6E76F3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FF6D129-E4BD-C4FD-DCB0-BE57FEB8E516}"/>
              </a:ext>
            </a:extLst>
          </p:cNvPr>
          <p:cNvSpPr>
            <a:spLocks noGrp="1"/>
          </p:cNvSpPr>
          <p:nvPr>
            <p:ph type="dt" sz="half" idx="10"/>
          </p:nvPr>
        </p:nvSpPr>
        <p:spPr/>
        <p:txBody>
          <a:bodyPr/>
          <a:lstStyle/>
          <a:p>
            <a:fld id="{F5FF75CD-9968-4E3E-B1B2-1C4A36ABC797}" type="datetime2">
              <a:rPr lang="en-GB" smtClean="0"/>
              <a:t>Monday, 09 December 2024</a:t>
            </a:fld>
            <a:endParaRPr lang="en-GB"/>
          </a:p>
        </p:txBody>
      </p:sp>
      <p:sp>
        <p:nvSpPr>
          <p:cNvPr id="5" name="Footer Placeholder 4">
            <a:extLst>
              <a:ext uri="{FF2B5EF4-FFF2-40B4-BE49-F238E27FC236}">
                <a16:creationId xmlns:a16="http://schemas.microsoft.com/office/drawing/2014/main" id="{6DF5D8C3-6605-0DD8-8D43-67E92A30A142}"/>
              </a:ext>
            </a:extLst>
          </p:cNvPr>
          <p:cNvSpPr>
            <a:spLocks noGrp="1"/>
          </p:cNvSpPr>
          <p:nvPr>
            <p:ph type="ftr" sz="quarter" idx="11"/>
          </p:nvPr>
        </p:nvSpPr>
        <p:spPr/>
        <p:txBody>
          <a:bodyPr/>
          <a:lstStyle/>
          <a:p>
            <a:r>
              <a:rPr lang="en-GB"/>
              <a:t>EDGE- Digital Skilld4 Students</a:t>
            </a:r>
          </a:p>
        </p:txBody>
      </p:sp>
      <p:sp>
        <p:nvSpPr>
          <p:cNvPr id="6" name="Slide Number Placeholder 5">
            <a:extLst>
              <a:ext uri="{FF2B5EF4-FFF2-40B4-BE49-F238E27FC236}">
                <a16:creationId xmlns:a16="http://schemas.microsoft.com/office/drawing/2014/main" id="{0F4589B7-6987-A633-369E-241E2321E060}"/>
              </a:ext>
            </a:extLst>
          </p:cNvPr>
          <p:cNvSpPr>
            <a:spLocks noGrp="1"/>
          </p:cNvSpPr>
          <p:nvPr>
            <p:ph type="sldNum" sz="quarter" idx="12"/>
          </p:nvPr>
        </p:nvSpPr>
        <p:spPr/>
        <p:txBody>
          <a:bodyPr/>
          <a:lstStyle/>
          <a:p>
            <a:fld id="{68A75C74-9854-4976-9313-93E7E98E3BFB}" type="slidenum">
              <a:rPr lang="en-GB" smtClean="0"/>
              <a:t>‹#›</a:t>
            </a:fld>
            <a:endParaRPr lang="en-GB"/>
          </a:p>
        </p:txBody>
      </p:sp>
    </p:spTree>
    <p:extLst>
      <p:ext uri="{BB962C8B-B14F-4D97-AF65-F5344CB8AC3E}">
        <p14:creationId xmlns:p14="http://schemas.microsoft.com/office/powerpoint/2010/main" val="350148491"/>
      </p:ext>
    </p:extLst>
  </p:cSld>
  <p:clrMapOvr>
    <a:masterClrMapping/>
  </p:clrMapOvr>
  <p:transition spd="slow" advTm="2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FFA1-5B36-E538-74CB-6EA6A2B0C3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4633560-32E1-D8A3-15CE-A3B38F2A54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BBDF3D4-0A5B-F899-CACB-C4EF4EF7C6D4}"/>
              </a:ext>
            </a:extLst>
          </p:cNvPr>
          <p:cNvSpPr>
            <a:spLocks noGrp="1"/>
          </p:cNvSpPr>
          <p:nvPr>
            <p:ph type="dt" sz="half" idx="10"/>
          </p:nvPr>
        </p:nvSpPr>
        <p:spPr/>
        <p:txBody>
          <a:bodyPr/>
          <a:lstStyle/>
          <a:p>
            <a:fld id="{9E163FBC-0CE1-4C9F-AC57-028B58879DBE}" type="datetime2">
              <a:rPr lang="en-GB" smtClean="0"/>
              <a:t>Monday, 09 December 2024</a:t>
            </a:fld>
            <a:endParaRPr lang="en-GB"/>
          </a:p>
        </p:txBody>
      </p:sp>
      <p:sp>
        <p:nvSpPr>
          <p:cNvPr id="5" name="Footer Placeholder 4">
            <a:extLst>
              <a:ext uri="{FF2B5EF4-FFF2-40B4-BE49-F238E27FC236}">
                <a16:creationId xmlns:a16="http://schemas.microsoft.com/office/drawing/2014/main" id="{E869A3D7-7420-F014-F74B-0574AAD31FB4}"/>
              </a:ext>
            </a:extLst>
          </p:cNvPr>
          <p:cNvSpPr>
            <a:spLocks noGrp="1"/>
          </p:cNvSpPr>
          <p:nvPr>
            <p:ph type="ftr" sz="quarter" idx="11"/>
          </p:nvPr>
        </p:nvSpPr>
        <p:spPr/>
        <p:txBody>
          <a:bodyPr/>
          <a:lstStyle/>
          <a:p>
            <a:r>
              <a:rPr lang="en-GB"/>
              <a:t>EDGE- Digital Skilld4 Students</a:t>
            </a:r>
          </a:p>
        </p:txBody>
      </p:sp>
      <p:sp>
        <p:nvSpPr>
          <p:cNvPr id="6" name="Slide Number Placeholder 5">
            <a:extLst>
              <a:ext uri="{FF2B5EF4-FFF2-40B4-BE49-F238E27FC236}">
                <a16:creationId xmlns:a16="http://schemas.microsoft.com/office/drawing/2014/main" id="{BB628D19-B487-8F93-2AD0-62CED7CFF291}"/>
              </a:ext>
            </a:extLst>
          </p:cNvPr>
          <p:cNvSpPr>
            <a:spLocks noGrp="1"/>
          </p:cNvSpPr>
          <p:nvPr>
            <p:ph type="sldNum" sz="quarter" idx="12"/>
          </p:nvPr>
        </p:nvSpPr>
        <p:spPr/>
        <p:txBody>
          <a:bodyPr/>
          <a:lstStyle/>
          <a:p>
            <a:fld id="{68A75C74-9854-4976-9313-93E7E98E3BFB}" type="slidenum">
              <a:rPr lang="en-GB" smtClean="0"/>
              <a:t>‹#›</a:t>
            </a:fld>
            <a:endParaRPr lang="en-GB"/>
          </a:p>
        </p:txBody>
      </p:sp>
    </p:spTree>
    <p:extLst>
      <p:ext uri="{BB962C8B-B14F-4D97-AF65-F5344CB8AC3E}">
        <p14:creationId xmlns:p14="http://schemas.microsoft.com/office/powerpoint/2010/main" val="1974140768"/>
      </p:ext>
    </p:extLst>
  </p:cSld>
  <p:clrMapOvr>
    <a:masterClrMapping/>
  </p:clrMapOvr>
  <p:transition spd="slow" advTm="2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EB4E6-7A90-E766-701F-C042366B9E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EB2D66-1173-B3D3-469D-18BF0B0917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479312-238F-46FA-7E10-D2753061B8D7}"/>
              </a:ext>
            </a:extLst>
          </p:cNvPr>
          <p:cNvSpPr>
            <a:spLocks noGrp="1"/>
          </p:cNvSpPr>
          <p:nvPr>
            <p:ph type="dt" sz="half" idx="10"/>
          </p:nvPr>
        </p:nvSpPr>
        <p:spPr/>
        <p:txBody>
          <a:bodyPr/>
          <a:lstStyle/>
          <a:p>
            <a:fld id="{47B6327A-126C-4C8F-BB29-6453008FCEA1}" type="datetime2">
              <a:rPr lang="en-GB" smtClean="0"/>
              <a:t>Monday, 09 December 2024</a:t>
            </a:fld>
            <a:endParaRPr lang="en-GB"/>
          </a:p>
        </p:txBody>
      </p:sp>
      <p:sp>
        <p:nvSpPr>
          <p:cNvPr id="5" name="Footer Placeholder 4">
            <a:extLst>
              <a:ext uri="{FF2B5EF4-FFF2-40B4-BE49-F238E27FC236}">
                <a16:creationId xmlns:a16="http://schemas.microsoft.com/office/drawing/2014/main" id="{D2E601D0-CE39-1E5B-AEC3-BC090BCC3F2D}"/>
              </a:ext>
            </a:extLst>
          </p:cNvPr>
          <p:cNvSpPr>
            <a:spLocks noGrp="1"/>
          </p:cNvSpPr>
          <p:nvPr>
            <p:ph type="ftr" sz="quarter" idx="11"/>
          </p:nvPr>
        </p:nvSpPr>
        <p:spPr/>
        <p:txBody>
          <a:bodyPr/>
          <a:lstStyle/>
          <a:p>
            <a:r>
              <a:rPr lang="en-GB"/>
              <a:t>EDGE- Digital Skilld4 Students</a:t>
            </a:r>
          </a:p>
        </p:txBody>
      </p:sp>
      <p:sp>
        <p:nvSpPr>
          <p:cNvPr id="6" name="Slide Number Placeholder 5">
            <a:extLst>
              <a:ext uri="{FF2B5EF4-FFF2-40B4-BE49-F238E27FC236}">
                <a16:creationId xmlns:a16="http://schemas.microsoft.com/office/drawing/2014/main" id="{3F0547F2-DCDF-84A5-2A0A-7F63A607DE85}"/>
              </a:ext>
            </a:extLst>
          </p:cNvPr>
          <p:cNvSpPr>
            <a:spLocks noGrp="1"/>
          </p:cNvSpPr>
          <p:nvPr>
            <p:ph type="sldNum" sz="quarter" idx="12"/>
          </p:nvPr>
        </p:nvSpPr>
        <p:spPr/>
        <p:txBody>
          <a:bodyPr/>
          <a:lstStyle/>
          <a:p>
            <a:fld id="{68A75C74-9854-4976-9313-93E7E98E3BFB}" type="slidenum">
              <a:rPr lang="en-GB" smtClean="0"/>
              <a:t>‹#›</a:t>
            </a:fld>
            <a:endParaRPr lang="en-GB"/>
          </a:p>
        </p:txBody>
      </p:sp>
    </p:spTree>
    <p:extLst>
      <p:ext uri="{BB962C8B-B14F-4D97-AF65-F5344CB8AC3E}">
        <p14:creationId xmlns:p14="http://schemas.microsoft.com/office/powerpoint/2010/main" val="3539525279"/>
      </p:ext>
    </p:extLst>
  </p:cSld>
  <p:clrMapOvr>
    <a:masterClrMapping/>
  </p:clrMapOvr>
  <p:transition spd="slow" advTm="2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7051A-DF97-95C8-C82C-ACF31113A31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9FA05C1-2F3C-7BD3-EA18-EA43D8F7A5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D5E91E-55C0-6FEF-5899-8EB2B8B154B5}"/>
              </a:ext>
            </a:extLst>
          </p:cNvPr>
          <p:cNvSpPr>
            <a:spLocks noGrp="1"/>
          </p:cNvSpPr>
          <p:nvPr>
            <p:ph type="dt" sz="half" idx="10"/>
          </p:nvPr>
        </p:nvSpPr>
        <p:spPr/>
        <p:txBody>
          <a:bodyPr/>
          <a:lstStyle/>
          <a:p>
            <a:fld id="{A39A8DC2-38CD-4665-84C1-40AB05DDB869}" type="datetime2">
              <a:rPr lang="en-GB" smtClean="0"/>
              <a:t>Monday, 09 December 2024</a:t>
            </a:fld>
            <a:endParaRPr lang="en-GB"/>
          </a:p>
        </p:txBody>
      </p:sp>
      <p:sp>
        <p:nvSpPr>
          <p:cNvPr id="5" name="Footer Placeholder 4">
            <a:extLst>
              <a:ext uri="{FF2B5EF4-FFF2-40B4-BE49-F238E27FC236}">
                <a16:creationId xmlns:a16="http://schemas.microsoft.com/office/drawing/2014/main" id="{DB85D1B6-EAE8-0AF6-798A-39EA6223DF34}"/>
              </a:ext>
            </a:extLst>
          </p:cNvPr>
          <p:cNvSpPr>
            <a:spLocks noGrp="1"/>
          </p:cNvSpPr>
          <p:nvPr>
            <p:ph type="ftr" sz="quarter" idx="11"/>
          </p:nvPr>
        </p:nvSpPr>
        <p:spPr/>
        <p:txBody>
          <a:bodyPr/>
          <a:lstStyle/>
          <a:p>
            <a:r>
              <a:rPr lang="en-GB"/>
              <a:t>EDGE- Digital Skilld4 Students</a:t>
            </a:r>
          </a:p>
        </p:txBody>
      </p:sp>
      <p:sp>
        <p:nvSpPr>
          <p:cNvPr id="6" name="Slide Number Placeholder 5">
            <a:extLst>
              <a:ext uri="{FF2B5EF4-FFF2-40B4-BE49-F238E27FC236}">
                <a16:creationId xmlns:a16="http://schemas.microsoft.com/office/drawing/2014/main" id="{BE2AADD1-2B86-ABD1-96F4-DBAAC058F209}"/>
              </a:ext>
            </a:extLst>
          </p:cNvPr>
          <p:cNvSpPr>
            <a:spLocks noGrp="1"/>
          </p:cNvSpPr>
          <p:nvPr>
            <p:ph type="sldNum" sz="quarter" idx="12"/>
          </p:nvPr>
        </p:nvSpPr>
        <p:spPr/>
        <p:txBody>
          <a:bodyPr/>
          <a:lstStyle/>
          <a:p>
            <a:fld id="{68A75C74-9854-4976-9313-93E7E98E3BFB}" type="slidenum">
              <a:rPr lang="en-GB" smtClean="0"/>
              <a:t>‹#›</a:t>
            </a:fld>
            <a:endParaRPr lang="en-GB"/>
          </a:p>
        </p:txBody>
      </p:sp>
    </p:spTree>
    <p:extLst>
      <p:ext uri="{BB962C8B-B14F-4D97-AF65-F5344CB8AC3E}">
        <p14:creationId xmlns:p14="http://schemas.microsoft.com/office/powerpoint/2010/main" val="1534464513"/>
      </p:ext>
    </p:extLst>
  </p:cSld>
  <p:clrMapOvr>
    <a:masterClrMapping/>
  </p:clrMapOvr>
  <p:transition spd="slow" advTm="2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8FEF-3C9B-CAD5-F570-EA8896D309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7EADC9C-2F36-1AB2-928E-8D030C3A86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E4059D-32B1-08E4-2F0D-6D69356331FC}"/>
              </a:ext>
            </a:extLst>
          </p:cNvPr>
          <p:cNvSpPr>
            <a:spLocks noGrp="1"/>
          </p:cNvSpPr>
          <p:nvPr>
            <p:ph type="dt" sz="half" idx="10"/>
          </p:nvPr>
        </p:nvSpPr>
        <p:spPr/>
        <p:txBody>
          <a:bodyPr/>
          <a:lstStyle/>
          <a:p>
            <a:fld id="{D4417C69-E3D5-4D3F-929F-08A6B26994FD}" type="datetime2">
              <a:rPr lang="en-GB" smtClean="0"/>
              <a:t>Monday, 09 December 2024</a:t>
            </a:fld>
            <a:endParaRPr lang="en-GB"/>
          </a:p>
        </p:txBody>
      </p:sp>
      <p:sp>
        <p:nvSpPr>
          <p:cNvPr id="5" name="Footer Placeholder 4">
            <a:extLst>
              <a:ext uri="{FF2B5EF4-FFF2-40B4-BE49-F238E27FC236}">
                <a16:creationId xmlns:a16="http://schemas.microsoft.com/office/drawing/2014/main" id="{84B40EE2-BF33-AFA6-6CF0-79249EB59AF3}"/>
              </a:ext>
            </a:extLst>
          </p:cNvPr>
          <p:cNvSpPr>
            <a:spLocks noGrp="1"/>
          </p:cNvSpPr>
          <p:nvPr>
            <p:ph type="ftr" sz="quarter" idx="11"/>
          </p:nvPr>
        </p:nvSpPr>
        <p:spPr/>
        <p:txBody>
          <a:bodyPr/>
          <a:lstStyle/>
          <a:p>
            <a:r>
              <a:rPr lang="en-GB"/>
              <a:t>EDGE- Digital Skilld4 Students</a:t>
            </a:r>
          </a:p>
        </p:txBody>
      </p:sp>
      <p:sp>
        <p:nvSpPr>
          <p:cNvPr id="6" name="Slide Number Placeholder 5">
            <a:extLst>
              <a:ext uri="{FF2B5EF4-FFF2-40B4-BE49-F238E27FC236}">
                <a16:creationId xmlns:a16="http://schemas.microsoft.com/office/drawing/2014/main" id="{9F07C9F7-BF67-E947-6190-E88B17F2A545}"/>
              </a:ext>
            </a:extLst>
          </p:cNvPr>
          <p:cNvSpPr>
            <a:spLocks noGrp="1"/>
          </p:cNvSpPr>
          <p:nvPr>
            <p:ph type="sldNum" sz="quarter" idx="12"/>
          </p:nvPr>
        </p:nvSpPr>
        <p:spPr/>
        <p:txBody>
          <a:bodyPr/>
          <a:lstStyle/>
          <a:p>
            <a:fld id="{68A75C74-9854-4976-9313-93E7E98E3BFB}" type="slidenum">
              <a:rPr lang="en-GB" smtClean="0"/>
              <a:t>‹#›</a:t>
            </a:fld>
            <a:endParaRPr lang="en-GB"/>
          </a:p>
        </p:txBody>
      </p:sp>
    </p:spTree>
    <p:extLst>
      <p:ext uri="{BB962C8B-B14F-4D97-AF65-F5344CB8AC3E}">
        <p14:creationId xmlns:p14="http://schemas.microsoft.com/office/powerpoint/2010/main" val="2187085224"/>
      </p:ext>
    </p:extLst>
  </p:cSld>
  <p:clrMapOvr>
    <a:masterClrMapping/>
  </p:clrMapOvr>
  <p:transition spd="slow" advTm="2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A7E10-F4CB-4885-346E-16A96F06BBA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4D1898-7E7A-46D0-30BB-0AB3B73349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DA38905-E7AE-ADE9-5693-6C0CD73B33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9ACCEFA-0012-1907-E5BA-542DABAAAAA2}"/>
              </a:ext>
            </a:extLst>
          </p:cNvPr>
          <p:cNvSpPr>
            <a:spLocks noGrp="1"/>
          </p:cNvSpPr>
          <p:nvPr>
            <p:ph type="dt" sz="half" idx="10"/>
          </p:nvPr>
        </p:nvSpPr>
        <p:spPr/>
        <p:txBody>
          <a:bodyPr/>
          <a:lstStyle/>
          <a:p>
            <a:fld id="{DFB5A8F7-BA05-4590-8B8C-051F7BB0055F}" type="datetime2">
              <a:rPr lang="en-GB" smtClean="0"/>
              <a:t>Monday, 09 December 2024</a:t>
            </a:fld>
            <a:endParaRPr lang="en-GB"/>
          </a:p>
        </p:txBody>
      </p:sp>
      <p:sp>
        <p:nvSpPr>
          <p:cNvPr id="6" name="Footer Placeholder 5">
            <a:extLst>
              <a:ext uri="{FF2B5EF4-FFF2-40B4-BE49-F238E27FC236}">
                <a16:creationId xmlns:a16="http://schemas.microsoft.com/office/drawing/2014/main" id="{CACEFE7C-515A-4F2B-E245-FCE9A993C4DA}"/>
              </a:ext>
            </a:extLst>
          </p:cNvPr>
          <p:cNvSpPr>
            <a:spLocks noGrp="1"/>
          </p:cNvSpPr>
          <p:nvPr>
            <p:ph type="ftr" sz="quarter" idx="11"/>
          </p:nvPr>
        </p:nvSpPr>
        <p:spPr/>
        <p:txBody>
          <a:bodyPr/>
          <a:lstStyle/>
          <a:p>
            <a:r>
              <a:rPr lang="en-GB"/>
              <a:t>EDGE- Digital Skilld4 Students</a:t>
            </a:r>
          </a:p>
        </p:txBody>
      </p:sp>
      <p:sp>
        <p:nvSpPr>
          <p:cNvPr id="7" name="Slide Number Placeholder 6">
            <a:extLst>
              <a:ext uri="{FF2B5EF4-FFF2-40B4-BE49-F238E27FC236}">
                <a16:creationId xmlns:a16="http://schemas.microsoft.com/office/drawing/2014/main" id="{B8A37ED1-2C89-4DBF-D773-8AEAC905CEEF}"/>
              </a:ext>
            </a:extLst>
          </p:cNvPr>
          <p:cNvSpPr>
            <a:spLocks noGrp="1"/>
          </p:cNvSpPr>
          <p:nvPr>
            <p:ph type="sldNum" sz="quarter" idx="12"/>
          </p:nvPr>
        </p:nvSpPr>
        <p:spPr/>
        <p:txBody>
          <a:bodyPr/>
          <a:lstStyle/>
          <a:p>
            <a:fld id="{68A75C74-9854-4976-9313-93E7E98E3BFB}" type="slidenum">
              <a:rPr lang="en-GB" smtClean="0"/>
              <a:t>‹#›</a:t>
            </a:fld>
            <a:endParaRPr lang="en-GB"/>
          </a:p>
        </p:txBody>
      </p:sp>
    </p:spTree>
    <p:extLst>
      <p:ext uri="{BB962C8B-B14F-4D97-AF65-F5344CB8AC3E}">
        <p14:creationId xmlns:p14="http://schemas.microsoft.com/office/powerpoint/2010/main" val="110691612"/>
      </p:ext>
    </p:extLst>
  </p:cSld>
  <p:clrMapOvr>
    <a:masterClrMapping/>
  </p:clrMapOvr>
  <p:transition spd="slow" advTm="2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7055-8BC5-66F1-1251-FC8C5FC5100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563F840-8822-0C00-4800-3D4AE2F431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21F84C-6FA4-2F19-175D-0667B36D17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778A81-C48F-DD50-7911-47FAFF880D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02FBF6-4AAD-5EA8-CA2D-68A54FBF66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E0B8E8B-0902-FCA8-EC3C-072D4C6EC583}"/>
              </a:ext>
            </a:extLst>
          </p:cNvPr>
          <p:cNvSpPr>
            <a:spLocks noGrp="1"/>
          </p:cNvSpPr>
          <p:nvPr>
            <p:ph type="dt" sz="half" idx="10"/>
          </p:nvPr>
        </p:nvSpPr>
        <p:spPr/>
        <p:txBody>
          <a:bodyPr/>
          <a:lstStyle/>
          <a:p>
            <a:fld id="{952A0CDA-EAA1-4004-B5C7-C66849D17316}" type="datetime2">
              <a:rPr lang="en-GB" smtClean="0"/>
              <a:t>Monday, 09 December 2024</a:t>
            </a:fld>
            <a:endParaRPr lang="en-GB"/>
          </a:p>
        </p:txBody>
      </p:sp>
      <p:sp>
        <p:nvSpPr>
          <p:cNvPr id="8" name="Footer Placeholder 7">
            <a:extLst>
              <a:ext uri="{FF2B5EF4-FFF2-40B4-BE49-F238E27FC236}">
                <a16:creationId xmlns:a16="http://schemas.microsoft.com/office/drawing/2014/main" id="{D582DB3D-6E25-836C-65E5-CD1B3313E868}"/>
              </a:ext>
            </a:extLst>
          </p:cNvPr>
          <p:cNvSpPr>
            <a:spLocks noGrp="1"/>
          </p:cNvSpPr>
          <p:nvPr>
            <p:ph type="ftr" sz="quarter" idx="11"/>
          </p:nvPr>
        </p:nvSpPr>
        <p:spPr/>
        <p:txBody>
          <a:bodyPr/>
          <a:lstStyle/>
          <a:p>
            <a:r>
              <a:rPr lang="en-GB"/>
              <a:t>EDGE- Digital Skilld4 Students</a:t>
            </a:r>
          </a:p>
        </p:txBody>
      </p:sp>
      <p:sp>
        <p:nvSpPr>
          <p:cNvPr id="9" name="Slide Number Placeholder 8">
            <a:extLst>
              <a:ext uri="{FF2B5EF4-FFF2-40B4-BE49-F238E27FC236}">
                <a16:creationId xmlns:a16="http://schemas.microsoft.com/office/drawing/2014/main" id="{4FA814BB-7430-96EE-8DAB-2674C0CE3B27}"/>
              </a:ext>
            </a:extLst>
          </p:cNvPr>
          <p:cNvSpPr>
            <a:spLocks noGrp="1"/>
          </p:cNvSpPr>
          <p:nvPr>
            <p:ph type="sldNum" sz="quarter" idx="12"/>
          </p:nvPr>
        </p:nvSpPr>
        <p:spPr/>
        <p:txBody>
          <a:bodyPr/>
          <a:lstStyle/>
          <a:p>
            <a:fld id="{68A75C74-9854-4976-9313-93E7E98E3BFB}" type="slidenum">
              <a:rPr lang="en-GB" smtClean="0"/>
              <a:t>‹#›</a:t>
            </a:fld>
            <a:endParaRPr lang="en-GB"/>
          </a:p>
        </p:txBody>
      </p:sp>
    </p:spTree>
    <p:extLst>
      <p:ext uri="{BB962C8B-B14F-4D97-AF65-F5344CB8AC3E}">
        <p14:creationId xmlns:p14="http://schemas.microsoft.com/office/powerpoint/2010/main" val="3996092993"/>
      </p:ext>
    </p:extLst>
  </p:cSld>
  <p:clrMapOvr>
    <a:masterClrMapping/>
  </p:clrMapOvr>
  <p:transition spd="slow" advTm="2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0268C-A49F-6997-0D7E-446A4B24E98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45B89FA-F68B-CA1A-C850-FA5E75C5B1B9}"/>
              </a:ext>
            </a:extLst>
          </p:cNvPr>
          <p:cNvSpPr>
            <a:spLocks noGrp="1"/>
          </p:cNvSpPr>
          <p:nvPr>
            <p:ph type="dt" sz="half" idx="10"/>
          </p:nvPr>
        </p:nvSpPr>
        <p:spPr/>
        <p:txBody>
          <a:bodyPr/>
          <a:lstStyle/>
          <a:p>
            <a:fld id="{17954223-AD18-4A5E-950C-03596635C468}" type="datetime2">
              <a:rPr lang="en-GB" smtClean="0"/>
              <a:t>Monday, 09 December 2024</a:t>
            </a:fld>
            <a:endParaRPr lang="en-GB"/>
          </a:p>
        </p:txBody>
      </p:sp>
      <p:sp>
        <p:nvSpPr>
          <p:cNvPr id="4" name="Footer Placeholder 3">
            <a:extLst>
              <a:ext uri="{FF2B5EF4-FFF2-40B4-BE49-F238E27FC236}">
                <a16:creationId xmlns:a16="http://schemas.microsoft.com/office/drawing/2014/main" id="{1DB379B6-B8F1-A18D-5606-E2E2968F4F21}"/>
              </a:ext>
            </a:extLst>
          </p:cNvPr>
          <p:cNvSpPr>
            <a:spLocks noGrp="1"/>
          </p:cNvSpPr>
          <p:nvPr>
            <p:ph type="ftr" sz="quarter" idx="11"/>
          </p:nvPr>
        </p:nvSpPr>
        <p:spPr/>
        <p:txBody>
          <a:bodyPr/>
          <a:lstStyle/>
          <a:p>
            <a:r>
              <a:rPr lang="en-GB"/>
              <a:t>EDGE- Digital Skilld4 Students</a:t>
            </a:r>
          </a:p>
        </p:txBody>
      </p:sp>
      <p:sp>
        <p:nvSpPr>
          <p:cNvPr id="5" name="Slide Number Placeholder 4">
            <a:extLst>
              <a:ext uri="{FF2B5EF4-FFF2-40B4-BE49-F238E27FC236}">
                <a16:creationId xmlns:a16="http://schemas.microsoft.com/office/drawing/2014/main" id="{36B32589-A035-7CAB-B972-F137EA46D8E1}"/>
              </a:ext>
            </a:extLst>
          </p:cNvPr>
          <p:cNvSpPr>
            <a:spLocks noGrp="1"/>
          </p:cNvSpPr>
          <p:nvPr>
            <p:ph type="sldNum" sz="quarter" idx="12"/>
          </p:nvPr>
        </p:nvSpPr>
        <p:spPr/>
        <p:txBody>
          <a:bodyPr/>
          <a:lstStyle/>
          <a:p>
            <a:fld id="{68A75C74-9854-4976-9313-93E7E98E3BFB}" type="slidenum">
              <a:rPr lang="en-GB" smtClean="0"/>
              <a:t>‹#›</a:t>
            </a:fld>
            <a:endParaRPr lang="en-GB"/>
          </a:p>
        </p:txBody>
      </p:sp>
    </p:spTree>
    <p:extLst>
      <p:ext uri="{BB962C8B-B14F-4D97-AF65-F5344CB8AC3E}">
        <p14:creationId xmlns:p14="http://schemas.microsoft.com/office/powerpoint/2010/main" val="1512769575"/>
      </p:ext>
    </p:extLst>
  </p:cSld>
  <p:clrMapOvr>
    <a:masterClrMapping/>
  </p:clrMapOvr>
  <p:transition spd="slow" advTm="2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C0FBE1-7E1B-F09C-A1C2-9003BEADC8C0}"/>
              </a:ext>
            </a:extLst>
          </p:cNvPr>
          <p:cNvSpPr>
            <a:spLocks noGrp="1"/>
          </p:cNvSpPr>
          <p:nvPr>
            <p:ph type="dt" sz="half" idx="10"/>
          </p:nvPr>
        </p:nvSpPr>
        <p:spPr/>
        <p:txBody>
          <a:bodyPr/>
          <a:lstStyle/>
          <a:p>
            <a:fld id="{F3E16E92-5DFA-4389-8289-DE0F497A5A85}" type="datetime2">
              <a:rPr lang="en-GB" smtClean="0"/>
              <a:t>Monday, 09 December 2024</a:t>
            </a:fld>
            <a:endParaRPr lang="en-GB"/>
          </a:p>
        </p:txBody>
      </p:sp>
      <p:sp>
        <p:nvSpPr>
          <p:cNvPr id="3" name="Footer Placeholder 2">
            <a:extLst>
              <a:ext uri="{FF2B5EF4-FFF2-40B4-BE49-F238E27FC236}">
                <a16:creationId xmlns:a16="http://schemas.microsoft.com/office/drawing/2014/main" id="{B16695C7-E4CB-080B-8E31-E113ABD9E968}"/>
              </a:ext>
            </a:extLst>
          </p:cNvPr>
          <p:cNvSpPr>
            <a:spLocks noGrp="1"/>
          </p:cNvSpPr>
          <p:nvPr>
            <p:ph type="ftr" sz="quarter" idx="11"/>
          </p:nvPr>
        </p:nvSpPr>
        <p:spPr/>
        <p:txBody>
          <a:bodyPr/>
          <a:lstStyle/>
          <a:p>
            <a:r>
              <a:rPr lang="en-GB"/>
              <a:t>EDGE- Digital Skilld4 Students</a:t>
            </a:r>
          </a:p>
        </p:txBody>
      </p:sp>
      <p:sp>
        <p:nvSpPr>
          <p:cNvPr id="4" name="Slide Number Placeholder 3">
            <a:extLst>
              <a:ext uri="{FF2B5EF4-FFF2-40B4-BE49-F238E27FC236}">
                <a16:creationId xmlns:a16="http://schemas.microsoft.com/office/drawing/2014/main" id="{A29FA5FF-C4DB-DB93-8B3B-878832766836}"/>
              </a:ext>
            </a:extLst>
          </p:cNvPr>
          <p:cNvSpPr>
            <a:spLocks noGrp="1"/>
          </p:cNvSpPr>
          <p:nvPr>
            <p:ph type="sldNum" sz="quarter" idx="12"/>
          </p:nvPr>
        </p:nvSpPr>
        <p:spPr/>
        <p:txBody>
          <a:bodyPr/>
          <a:lstStyle/>
          <a:p>
            <a:fld id="{68A75C74-9854-4976-9313-93E7E98E3BFB}" type="slidenum">
              <a:rPr lang="en-GB" smtClean="0"/>
              <a:t>‹#›</a:t>
            </a:fld>
            <a:endParaRPr lang="en-GB"/>
          </a:p>
        </p:txBody>
      </p:sp>
    </p:spTree>
    <p:extLst>
      <p:ext uri="{BB962C8B-B14F-4D97-AF65-F5344CB8AC3E}">
        <p14:creationId xmlns:p14="http://schemas.microsoft.com/office/powerpoint/2010/main" val="2990403395"/>
      </p:ext>
    </p:extLst>
  </p:cSld>
  <p:clrMapOvr>
    <a:masterClrMapping/>
  </p:clrMapOvr>
  <p:transition spd="slow" advTm="2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BF95-D022-2765-B006-4CB8FA9108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9411D57-EDF7-7D36-0FA5-F26271D5F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D9276F0-15EA-1830-2629-4A084E385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3D994-7A6B-EDA3-2189-CBDF078E6EFF}"/>
              </a:ext>
            </a:extLst>
          </p:cNvPr>
          <p:cNvSpPr>
            <a:spLocks noGrp="1"/>
          </p:cNvSpPr>
          <p:nvPr>
            <p:ph type="dt" sz="half" idx="10"/>
          </p:nvPr>
        </p:nvSpPr>
        <p:spPr/>
        <p:txBody>
          <a:bodyPr/>
          <a:lstStyle/>
          <a:p>
            <a:fld id="{498793FE-1768-4A90-AE01-C1F616983E11}" type="datetime2">
              <a:rPr lang="en-GB" smtClean="0"/>
              <a:t>Monday, 09 December 2024</a:t>
            </a:fld>
            <a:endParaRPr lang="en-GB"/>
          </a:p>
        </p:txBody>
      </p:sp>
      <p:sp>
        <p:nvSpPr>
          <p:cNvPr id="6" name="Footer Placeholder 5">
            <a:extLst>
              <a:ext uri="{FF2B5EF4-FFF2-40B4-BE49-F238E27FC236}">
                <a16:creationId xmlns:a16="http://schemas.microsoft.com/office/drawing/2014/main" id="{32C9028D-2F99-8408-5236-D3C62BBACE79}"/>
              </a:ext>
            </a:extLst>
          </p:cNvPr>
          <p:cNvSpPr>
            <a:spLocks noGrp="1"/>
          </p:cNvSpPr>
          <p:nvPr>
            <p:ph type="ftr" sz="quarter" idx="11"/>
          </p:nvPr>
        </p:nvSpPr>
        <p:spPr/>
        <p:txBody>
          <a:bodyPr/>
          <a:lstStyle/>
          <a:p>
            <a:r>
              <a:rPr lang="en-GB"/>
              <a:t>EDGE- Digital Skilld4 Students</a:t>
            </a:r>
          </a:p>
        </p:txBody>
      </p:sp>
      <p:sp>
        <p:nvSpPr>
          <p:cNvPr id="7" name="Slide Number Placeholder 6">
            <a:extLst>
              <a:ext uri="{FF2B5EF4-FFF2-40B4-BE49-F238E27FC236}">
                <a16:creationId xmlns:a16="http://schemas.microsoft.com/office/drawing/2014/main" id="{E60DE31E-BE65-09A8-FDF1-B7322F669AD8}"/>
              </a:ext>
            </a:extLst>
          </p:cNvPr>
          <p:cNvSpPr>
            <a:spLocks noGrp="1"/>
          </p:cNvSpPr>
          <p:nvPr>
            <p:ph type="sldNum" sz="quarter" idx="12"/>
          </p:nvPr>
        </p:nvSpPr>
        <p:spPr/>
        <p:txBody>
          <a:bodyPr/>
          <a:lstStyle/>
          <a:p>
            <a:fld id="{68A75C74-9854-4976-9313-93E7E98E3BFB}" type="slidenum">
              <a:rPr lang="en-GB" smtClean="0"/>
              <a:t>‹#›</a:t>
            </a:fld>
            <a:endParaRPr lang="en-GB"/>
          </a:p>
        </p:txBody>
      </p:sp>
    </p:spTree>
    <p:extLst>
      <p:ext uri="{BB962C8B-B14F-4D97-AF65-F5344CB8AC3E}">
        <p14:creationId xmlns:p14="http://schemas.microsoft.com/office/powerpoint/2010/main" val="170730760"/>
      </p:ext>
    </p:extLst>
  </p:cSld>
  <p:clrMapOvr>
    <a:masterClrMapping/>
  </p:clrMapOvr>
  <p:transition spd="slow" advTm="2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7E19A-1857-F5B5-9837-979B0F94CF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7E838C7-6670-C7E4-7F07-CCB43D38FC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7680746-3224-09B6-CBBF-3106FC4889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54C35-6B9A-7565-5BDC-915E9EB76156}"/>
              </a:ext>
            </a:extLst>
          </p:cNvPr>
          <p:cNvSpPr>
            <a:spLocks noGrp="1"/>
          </p:cNvSpPr>
          <p:nvPr>
            <p:ph type="dt" sz="half" idx="10"/>
          </p:nvPr>
        </p:nvSpPr>
        <p:spPr/>
        <p:txBody>
          <a:bodyPr/>
          <a:lstStyle/>
          <a:p>
            <a:fld id="{431BC5D6-7903-428A-A342-BA523AAF668F}" type="datetime2">
              <a:rPr lang="en-GB" smtClean="0"/>
              <a:t>Monday, 09 December 2024</a:t>
            </a:fld>
            <a:endParaRPr lang="en-GB"/>
          </a:p>
        </p:txBody>
      </p:sp>
      <p:sp>
        <p:nvSpPr>
          <p:cNvPr id="6" name="Footer Placeholder 5">
            <a:extLst>
              <a:ext uri="{FF2B5EF4-FFF2-40B4-BE49-F238E27FC236}">
                <a16:creationId xmlns:a16="http://schemas.microsoft.com/office/drawing/2014/main" id="{BF4CD360-A8F9-584D-234F-6AB1893C2A82}"/>
              </a:ext>
            </a:extLst>
          </p:cNvPr>
          <p:cNvSpPr>
            <a:spLocks noGrp="1"/>
          </p:cNvSpPr>
          <p:nvPr>
            <p:ph type="ftr" sz="quarter" idx="11"/>
          </p:nvPr>
        </p:nvSpPr>
        <p:spPr/>
        <p:txBody>
          <a:bodyPr/>
          <a:lstStyle/>
          <a:p>
            <a:r>
              <a:rPr lang="en-GB"/>
              <a:t>EDGE- Digital Skilld4 Students</a:t>
            </a:r>
          </a:p>
        </p:txBody>
      </p:sp>
      <p:sp>
        <p:nvSpPr>
          <p:cNvPr id="7" name="Slide Number Placeholder 6">
            <a:extLst>
              <a:ext uri="{FF2B5EF4-FFF2-40B4-BE49-F238E27FC236}">
                <a16:creationId xmlns:a16="http://schemas.microsoft.com/office/drawing/2014/main" id="{22ED52F6-723E-C41E-BA6A-03174F97E504}"/>
              </a:ext>
            </a:extLst>
          </p:cNvPr>
          <p:cNvSpPr>
            <a:spLocks noGrp="1"/>
          </p:cNvSpPr>
          <p:nvPr>
            <p:ph type="sldNum" sz="quarter" idx="12"/>
          </p:nvPr>
        </p:nvSpPr>
        <p:spPr/>
        <p:txBody>
          <a:bodyPr/>
          <a:lstStyle/>
          <a:p>
            <a:fld id="{68A75C74-9854-4976-9313-93E7E98E3BFB}" type="slidenum">
              <a:rPr lang="en-GB" smtClean="0"/>
              <a:t>‹#›</a:t>
            </a:fld>
            <a:endParaRPr lang="en-GB"/>
          </a:p>
        </p:txBody>
      </p:sp>
    </p:spTree>
    <p:extLst>
      <p:ext uri="{BB962C8B-B14F-4D97-AF65-F5344CB8AC3E}">
        <p14:creationId xmlns:p14="http://schemas.microsoft.com/office/powerpoint/2010/main" val="384779724"/>
      </p:ext>
    </p:extLst>
  </p:cSld>
  <p:clrMapOvr>
    <a:masterClrMapping/>
  </p:clrMapOvr>
  <p:transition spd="slow" advTm="200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0AA633-3A1D-3A47-6B40-E962AEF075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D958023-BA08-47F0-C260-D1A4B6A0B3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DA2998-E1C8-1C1E-C938-B06E030B08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0C8BC2-11EC-4912-8DBB-FD59DCD7BF6E}" type="datetime2">
              <a:rPr lang="en-GB" smtClean="0"/>
              <a:t>Monday, 09 December 2024</a:t>
            </a:fld>
            <a:endParaRPr lang="en-GB"/>
          </a:p>
        </p:txBody>
      </p:sp>
      <p:sp>
        <p:nvSpPr>
          <p:cNvPr id="5" name="Footer Placeholder 4">
            <a:extLst>
              <a:ext uri="{FF2B5EF4-FFF2-40B4-BE49-F238E27FC236}">
                <a16:creationId xmlns:a16="http://schemas.microsoft.com/office/drawing/2014/main" id="{6AD9284D-A235-1F10-B698-D3F74823BA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EDGE- Digital Skilld4 Students</a:t>
            </a:r>
          </a:p>
        </p:txBody>
      </p:sp>
      <p:sp>
        <p:nvSpPr>
          <p:cNvPr id="6" name="Slide Number Placeholder 5">
            <a:extLst>
              <a:ext uri="{FF2B5EF4-FFF2-40B4-BE49-F238E27FC236}">
                <a16:creationId xmlns:a16="http://schemas.microsoft.com/office/drawing/2014/main" id="{4CF6E1D2-68D6-15CB-9777-2AD480C9D2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A75C74-9854-4976-9313-93E7E98E3BFB}" type="slidenum">
              <a:rPr lang="en-GB" smtClean="0"/>
              <a:t>‹#›</a:t>
            </a:fld>
            <a:endParaRPr lang="en-GB"/>
          </a:p>
        </p:txBody>
      </p:sp>
    </p:spTree>
    <p:extLst>
      <p:ext uri="{BB962C8B-B14F-4D97-AF65-F5344CB8AC3E}">
        <p14:creationId xmlns:p14="http://schemas.microsoft.com/office/powerpoint/2010/main" val="2210236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2000">
    <p:wipe/>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8.xml"/><Relationship Id="rId1" Type="http://schemas.openxmlformats.org/officeDocument/2006/relationships/video" Target="https://www.youtube.com/embed/Y07P55dKFSc?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2.jpeg"/><Relationship Id="rId1" Type="http://schemas.openxmlformats.org/officeDocument/2006/relationships/slideLayout" Target="../slideLayouts/slideLayout5.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74D57D3-485F-ACE7-9513-C90274ACCEC4}"/>
              </a:ext>
            </a:extLst>
          </p:cNvPr>
          <p:cNvGrpSpPr/>
          <p:nvPr/>
        </p:nvGrpSpPr>
        <p:grpSpPr>
          <a:xfrm>
            <a:off x="967412" y="-131018"/>
            <a:ext cx="1502229" cy="4223161"/>
            <a:chOff x="813513" y="-111968"/>
            <a:chExt cx="1502229" cy="4223161"/>
          </a:xfrm>
        </p:grpSpPr>
        <p:sp>
          <p:nvSpPr>
            <p:cNvPr id="5" name="TextBox 4">
              <a:extLst>
                <a:ext uri="{FF2B5EF4-FFF2-40B4-BE49-F238E27FC236}">
                  <a16:creationId xmlns:a16="http://schemas.microsoft.com/office/drawing/2014/main" id="{7343B05D-9A5A-35C6-22A6-68F3D0725CCA}"/>
                </a:ext>
              </a:extLst>
            </p:cNvPr>
            <p:cNvSpPr txBox="1"/>
            <p:nvPr/>
          </p:nvSpPr>
          <p:spPr>
            <a:xfrm>
              <a:off x="813513" y="2541533"/>
              <a:ext cx="1502229" cy="1569660"/>
            </a:xfrm>
            <a:prstGeom prst="rect">
              <a:avLst/>
            </a:prstGeom>
            <a:noFill/>
          </p:spPr>
          <p:txBody>
            <a:bodyPr wrap="square" rtlCol="0">
              <a:spAutoFit/>
            </a:bodyPr>
            <a:lstStyle/>
            <a:p>
              <a:r>
                <a:rPr lang="en-US" sz="9600" dirty="0">
                  <a:solidFill>
                    <a:srgbClr val="002060"/>
                  </a:solidFill>
                  <a:effectLst>
                    <a:outerShdw blurRad="50800" dist="139700" dir="4800000" sx="87000" sy="87000" algn="l" rotWithShape="0">
                      <a:schemeClr val="tx1">
                        <a:alpha val="45000"/>
                      </a:schemeClr>
                    </a:outerShdw>
                  </a:effectLst>
                  <a:latin typeface="Cooper Black" panose="0208090404030B020404" pitchFamily="18" charset="0"/>
                </a:rPr>
                <a:t>W</a:t>
              </a:r>
            </a:p>
          </p:txBody>
        </p:sp>
        <p:sp>
          <p:nvSpPr>
            <p:cNvPr id="6" name="Oval 5">
              <a:extLst>
                <a:ext uri="{FF2B5EF4-FFF2-40B4-BE49-F238E27FC236}">
                  <a16:creationId xmlns:a16="http://schemas.microsoft.com/office/drawing/2014/main" id="{D7DA4F26-A798-BA0D-114A-D51DA39439F2}"/>
                </a:ext>
              </a:extLst>
            </p:cNvPr>
            <p:cNvSpPr/>
            <p:nvPr/>
          </p:nvSpPr>
          <p:spPr>
            <a:xfrm>
              <a:off x="1056106" y="2976466"/>
              <a:ext cx="111967" cy="13062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2511BBF2-8174-BE83-4718-14C38F589F9E}"/>
                </a:ext>
              </a:extLst>
            </p:cNvPr>
            <p:cNvCxnSpPr>
              <a:cxnSpLocks/>
            </p:cNvCxnSpPr>
            <p:nvPr/>
          </p:nvCxnSpPr>
          <p:spPr>
            <a:xfrm>
              <a:off x="1109743" y="-111968"/>
              <a:ext cx="0" cy="31537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DE7A65C-FFBB-8B99-1CDC-36A4D702DBC1}"/>
              </a:ext>
            </a:extLst>
          </p:cNvPr>
          <p:cNvGrpSpPr/>
          <p:nvPr/>
        </p:nvGrpSpPr>
        <p:grpSpPr>
          <a:xfrm>
            <a:off x="2629353" y="-388110"/>
            <a:ext cx="1502229" cy="4654726"/>
            <a:chOff x="813513" y="-543533"/>
            <a:chExt cx="1502229" cy="4654726"/>
          </a:xfrm>
        </p:grpSpPr>
        <p:sp>
          <p:nvSpPr>
            <p:cNvPr id="9" name="TextBox 8">
              <a:extLst>
                <a:ext uri="{FF2B5EF4-FFF2-40B4-BE49-F238E27FC236}">
                  <a16:creationId xmlns:a16="http://schemas.microsoft.com/office/drawing/2014/main" id="{EA06A423-5310-AC20-90FD-9D007B16BD3A}"/>
                </a:ext>
              </a:extLst>
            </p:cNvPr>
            <p:cNvSpPr txBox="1"/>
            <p:nvPr/>
          </p:nvSpPr>
          <p:spPr>
            <a:xfrm>
              <a:off x="813513" y="2541533"/>
              <a:ext cx="1502229" cy="1569660"/>
            </a:xfrm>
            <a:prstGeom prst="rect">
              <a:avLst/>
            </a:prstGeom>
            <a:noFill/>
          </p:spPr>
          <p:txBody>
            <a:bodyPr wrap="square" rtlCol="0">
              <a:spAutoFit/>
            </a:bodyPr>
            <a:lstStyle/>
            <a:p>
              <a:r>
                <a:rPr lang="en-US" sz="9600" dirty="0">
                  <a:solidFill>
                    <a:srgbClr val="FF0000"/>
                  </a:solidFill>
                  <a:effectLst>
                    <a:outerShdw blurRad="50800" dist="139700" dir="4800000" sx="87000" sy="87000" algn="l" rotWithShape="0">
                      <a:schemeClr val="tx1">
                        <a:alpha val="45000"/>
                      </a:schemeClr>
                    </a:outerShdw>
                  </a:effectLst>
                  <a:latin typeface="Cooper Black" panose="0208090404030B020404" pitchFamily="18" charset="0"/>
                </a:rPr>
                <a:t>E</a:t>
              </a:r>
            </a:p>
          </p:txBody>
        </p:sp>
        <p:sp>
          <p:nvSpPr>
            <p:cNvPr id="10" name="Oval 9">
              <a:extLst>
                <a:ext uri="{FF2B5EF4-FFF2-40B4-BE49-F238E27FC236}">
                  <a16:creationId xmlns:a16="http://schemas.microsoft.com/office/drawing/2014/main" id="{5B9C8331-60E3-5AD1-37FD-FAA9D0CAFCD2}"/>
                </a:ext>
              </a:extLst>
            </p:cNvPr>
            <p:cNvSpPr/>
            <p:nvPr/>
          </p:nvSpPr>
          <p:spPr>
            <a:xfrm>
              <a:off x="1056106" y="2976466"/>
              <a:ext cx="111967" cy="13062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8EEDA16-3043-3877-D04E-6004A92F048D}"/>
                </a:ext>
              </a:extLst>
            </p:cNvPr>
            <p:cNvCxnSpPr>
              <a:cxnSpLocks/>
            </p:cNvCxnSpPr>
            <p:nvPr/>
          </p:nvCxnSpPr>
          <p:spPr>
            <a:xfrm flipH="1">
              <a:off x="1109743" y="-543533"/>
              <a:ext cx="2346" cy="35853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A174100-9FE2-660A-4539-13C1C7833414}"/>
              </a:ext>
            </a:extLst>
          </p:cNvPr>
          <p:cNvGrpSpPr/>
          <p:nvPr/>
        </p:nvGrpSpPr>
        <p:grpSpPr>
          <a:xfrm>
            <a:off x="3954302" y="-652443"/>
            <a:ext cx="1502229" cy="4653382"/>
            <a:chOff x="813513" y="-542189"/>
            <a:chExt cx="1502229" cy="4653382"/>
          </a:xfrm>
        </p:grpSpPr>
        <p:sp>
          <p:nvSpPr>
            <p:cNvPr id="13" name="TextBox 12">
              <a:extLst>
                <a:ext uri="{FF2B5EF4-FFF2-40B4-BE49-F238E27FC236}">
                  <a16:creationId xmlns:a16="http://schemas.microsoft.com/office/drawing/2014/main" id="{12B227A1-A9F4-9994-3CE1-1BFDFC08D4AF}"/>
                </a:ext>
              </a:extLst>
            </p:cNvPr>
            <p:cNvSpPr txBox="1"/>
            <p:nvPr/>
          </p:nvSpPr>
          <p:spPr>
            <a:xfrm>
              <a:off x="813513" y="2541533"/>
              <a:ext cx="1502229" cy="1569660"/>
            </a:xfrm>
            <a:prstGeom prst="rect">
              <a:avLst/>
            </a:prstGeom>
            <a:noFill/>
          </p:spPr>
          <p:txBody>
            <a:bodyPr wrap="square" rtlCol="0">
              <a:spAutoFit/>
            </a:bodyPr>
            <a:lstStyle/>
            <a:p>
              <a:r>
                <a:rPr lang="en-US" sz="9600" dirty="0">
                  <a:solidFill>
                    <a:srgbClr val="00B0F0"/>
                  </a:solidFill>
                  <a:effectLst>
                    <a:outerShdw blurRad="50800" dist="139700" dir="4800000" sx="87000" sy="87000" algn="l" rotWithShape="0">
                      <a:schemeClr val="tx1">
                        <a:alpha val="45000"/>
                      </a:schemeClr>
                    </a:outerShdw>
                  </a:effectLst>
                  <a:latin typeface="Cooper Black" panose="0208090404030B020404" pitchFamily="18" charset="0"/>
                </a:rPr>
                <a:t>L</a:t>
              </a:r>
            </a:p>
          </p:txBody>
        </p:sp>
        <p:sp>
          <p:nvSpPr>
            <p:cNvPr id="14" name="Oval 13">
              <a:extLst>
                <a:ext uri="{FF2B5EF4-FFF2-40B4-BE49-F238E27FC236}">
                  <a16:creationId xmlns:a16="http://schemas.microsoft.com/office/drawing/2014/main" id="{F6342B57-3840-9FB4-2049-5D3678262AA3}"/>
                </a:ext>
              </a:extLst>
            </p:cNvPr>
            <p:cNvSpPr/>
            <p:nvPr/>
          </p:nvSpPr>
          <p:spPr>
            <a:xfrm>
              <a:off x="1056106" y="2976466"/>
              <a:ext cx="111967" cy="13062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62B28C4-2FC6-CDB7-3864-A399425C1690}"/>
                </a:ext>
              </a:extLst>
            </p:cNvPr>
            <p:cNvCxnSpPr>
              <a:cxnSpLocks/>
            </p:cNvCxnSpPr>
            <p:nvPr/>
          </p:nvCxnSpPr>
          <p:spPr>
            <a:xfrm flipH="1">
              <a:off x="1109743" y="-542189"/>
              <a:ext cx="2346" cy="35839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A99492A-29BA-56E7-21D8-45A19DF89DEE}"/>
              </a:ext>
            </a:extLst>
          </p:cNvPr>
          <p:cNvGrpSpPr/>
          <p:nvPr/>
        </p:nvGrpSpPr>
        <p:grpSpPr>
          <a:xfrm>
            <a:off x="5214842" y="-133990"/>
            <a:ext cx="1502229" cy="4658094"/>
            <a:chOff x="728709" y="-568753"/>
            <a:chExt cx="1502229" cy="4658094"/>
          </a:xfrm>
        </p:grpSpPr>
        <p:sp>
          <p:nvSpPr>
            <p:cNvPr id="17" name="TextBox 16">
              <a:extLst>
                <a:ext uri="{FF2B5EF4-FFF2-40B4-BE49-F238E27FC236}">
                  <a16:creationId xmlns:a16="http://schemas.microsoft.com/office/drawing/2014/main" id="{0C7D5748-8E7B-C2CE-DDF2-006103C48619}"/>
                </a:ext>
              </a:extLst>
            </p:cNvPr>
            <p:cNvSpPr txBox="1"/>
            <p:nvPr/>
          </p:nvSpPr>
          <p:spPr>
            <a:xfrm>
              <a:off x="728709" y="2519681"/>
              <a:ext cx="1502229" cy="1569660"/>
            </a:xfrm>
            <a:prstGeom prst="rect">
              <a:avLst/>
            </a:prstGeom>
            <a:noFill/>
          </p:spPr>
          <p:txBody>
            <a:bodyPr wrap="square" rtlCol="0">
              <a:spAutoFit/>
            </a:bodyPr>
            <a:lstStyle/>
            <a:p>
              <a:r>
                <a:rPr lang="en-US" sz="9600" dirty="0">
                  <a:effectLst>
                    <a:outerShdw blurRad="50800" dist="139700" dir="4800000" sx="87000" sy="87000" algn="l" rotWithShape="0">
                      <a:schemeClr val="tx1">
                        <a:alpha val="45000"/>
                      </a:schemeClr>
                    </a:outerShdw>
                  </a:effectLst>
                  <a:latin typeface="Cooper Black" panose="0208090404030B020404" pitchFamily="18" charset="0"/>
                </a:rPr>
                <a:t>C</a:t>
              </a:r>
            </a:p>
          </p:txBody>
        </p:sp>
        <p:sp>
          <p:nvSpPr>
            <p:cNvPr id="18" name="Oval 17">
              <a:extLst>
                <a:ext uri="{FF2B5EF4-FFF2-40B4-BE49-F238E27FC236}">
                  <a16:creationId xmlns:a16="http://schemas.microsoft.com/office/drawing/2014/main" id="{B0E42597-272A-2BFA-0DF4-736933AF91C2}"/>
                </a:ext>
              </a:extLst>
            </p:cNvPr>
            <p:cNvSpPr/>
            <p:nvPr/>
          </p:nvSpPr>
          <p:spPr>
            <a:xfrm>
              <a:off x="1056106" y="2976466"/>
              <a:ext cx="111967" cy="13062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39D3DEC-F041-C13D-1823-83F8BA841BDC}"/>
                </a:ext>
              </a:extLst>
            </p:cNvPr>
            <p:cNvCxnSpPr>
              <a:cxnSpLocks/>
            </p:cNvCxnSpPr>
            <p:nvPr/>
          </p:nvCxnSpPr>
          <p:spPr>
            <a:xfrm flipH="1">
              <a:off x="1109743" y="-568753"/>
              <a:ext cx="2346" cy="36105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271DD5B8-2492-AF33-6503-B760D826B34E}"/>
              </a:ext>
            </a:extLst>
          </p:cNvPr>
          <p:cNvGrpSpPr/>
          <p:nvPr/>
        </p:nvGrpSpPr>
        <p:grpSpPr>
          <a:xfrm>
            <a:off x="6553372" y="-131018"/>
            <a:ext cx="1502229" cy="4223161"/>
            <a:chOff x="718965" y="-111968"/>
            <a:chExt cx="1502229" cy="4223161"/>
          </a:xfrm>
        </p:grpSpPr>
        <p:sp>
          <p:nvSpPr>
            <p:cNvPr id="21" name="TextBox 20">
              <a:extLst>
                <a:ext uri="{FF2B5EF4-FFF2-40B4-BE49-F238E27FC236}">
                  <a16:creationId xmlns:a16="http://schemas.microsoft.com/office/drawing/2014/main" id="{854E4503-6B9C-FA97-0FED-0F1B1644EE77}"/>
                </a:ext>
              </a:extLst>
            </p:cNvPr>
            <p:cNvSpPr txBox="1"/>
            <p:nvPr/>
          </p:nvSpPr>
          <p:spPr>
            <a:xfrm>
              <a:off x="718965" y="2541533"/>
              <a:ext cx="1502229" cy="1569660"/>
            </a:xfrm>
            <a:prstGeom prst="rect">
              <a:avLst/>
            </a:prstGeom>
            <a:noFill/>
          </p:spPr>
          <p:txBody>
            <a:bodyPr wrap="square" rtlCol="0">
              <a:spAutoFit/>
            </a:bodyPr>
            <a:lstStyle/>
            <a:p>
              <a:r>
                <a:rPr lang="en-US" sz="9600" dirty="0">
                  <a:solidFill>
                    <a:schemeClr val="accent1">
                      <a:lumMod val="60000"/>
                      <a:lumOff val="40000"/>
                    </a:schemeClr>
                  </a:solidFill>
                  <a:effectLst>
                    <a:outerShdw blurRad="50800" dist="139700" dir="4800000" sx="87000" sy="87000" algn="l" rotWithShape="0">
                      <a:schemeClr val="tx1">
                        <a:alpha val="45000"/>
                      </a:schemeClr>
                    </a:outerShdw>
                  </a:effectLst>
                  <a:latin typeface="Cooper Black" panose="0208090404030B020404" pitchFamily="18" charset="0"/>
                </a:rPr>
                <a:t>O</a:t>
              </a:r>
            </a:p>
          </p:txBody>
        </p:sp>
        <p:sp>
          <p:nvSpPr>
            <p:cNvPr id="22" name="Oval 21">
              <a:extLst>
                <a:ext uri="{FF2B5EF4-FFF2-40B4-BE49-F238E27FC236}">
                  <a16:creationId xmlns:a16="http://schemas.microsoft.com/office/drawing/2014/main" id="{AC705E94-B90E-BC9B-D685-CCDBF84F56D7}"/>
                </a:ext>
              </a:extLst>
            </p:cNvPr>
            <p:cNvSpPr/>
            <p:nvPr/>
          </p:nvSpPr>
          <p:spPr>
            <a:xfrm>
              <a:off x="1056106" y="2976466"/>
              <a:ext cx="111967" cy="13062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F877AAE-11F9-5402-9364-A6DA382D915E}"/>
                </a:ext>
              </a:extLst>
            </p:cNvPr>
            <p:cNvCxnSpPr>
              <a:cxnSpLocks/>
            </p:cNvCxnSpPr>
            <p:nvPr/>
          </p:nvCxnSpPr>
          <p:spPr>
            <a:xfrm>
              <a:off x="1109743" y="-111968"/>
              <a:ext cx="0" cy="31537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07A2D04A-7375-48B7-9C80-8E7A5550AC6D}"/>
              </a:ext>
            </a:extLst>
          </p:cNvPr>
          <p:cNvGrpSpPr/>
          <p:nvPr/>
        </p:nvGrpSpPr>
        <p:grpSpPr>
          <a:xfrm>
            <a:off x="8001883" y="-388110"/>
            <a:ext cx="1502229" cy="4844355"/>
            <a:chOff x="813513" y="-733162"/>
            <a:chExt cx="1502229" cy="4844355"/>
          </a:xfrm>
        </p:grpSpPr>
        <p:sp>
          <p:nvSpPr>
            <p:cNvPr id="25" name="TextBox 24">
              <a:extLst>
                <a:ext uri="{FF2B5EF4-FFF2-40B4-BE49-F238E27FC236}">
                  <a16:creationId xmlns:a16="http://schemas.microsoft.com/office/drawing/2014/main" id="{632DE9DB-E6BC-EFFA-5F04-70CB17FEFED1}"/>
                </a:ext>
              </a:extLst>
            </p:cNvPr>
            <p:cNvSpPr txBox="1"/>
            <p:nvPr/>
          </p:nvSpPr>
          <p:spPr>
            <a:xfrm>
              <a:off x="813513" y="2541533"/>
              <a:ext cx="1502229" cy="1569660"/>
            </a:xfrm>
            <a:prstGeom prst="rect">
              <a:avLst/>
            </a:prstGeom>
            <a:noFill/>
          </p:spPr>
          <p:txBody>
            <a:bodyPr wrap="square" rtlCol="0">
              <a:spAutoFit/>
            </a:bodyPr>
            <a:lstStyle/>
            <a:p>
              <a:r>
                <a:rPr lang="en-US" sz="9600" dirty="0">
                  <a:solidFill>
                    <a:schemeClr val="accent2">
                      <a:lumMod val="75000"/>
                    </a:schemeClr>
                  </a:solidFill>
                  <a:effectLst>
                    <a:outerShdw blurRad="50800" dist="139700" dir="4800000" sx="87000" sy="87000" algn="l" rotWithShape="0">
                      <a:schemeClr val="tx1">
                        <a:alpha val="45000"/>
                      </a:schemeClr>
                    </a:outerShdw>
                  </a:effectLst>
                  <a:latin typeface="Cooper Black" panose="0208090404030B020404" pitchFamily="18" charset="0"/>
                </a:rPr>
                <a:t>M</a:t>
              </a:r>
            </a:p>
          </p:txBody>
        </p:sp>
        <p:sp>
          <p:nvSpPr>
            <p:cNvPr id="26" name="Oval 25">
              <a:extLst>
                <a:ext uri="{FF2B5EF4-FFF2-40B4-BE49-F238E27FC236}">
                  <a16:creationId xmlns:a16="http://schemas.microsoft.com/office/drawing/2014/main" id="{B2CADC9C-B715-3428-344F-99714CAE8849}"/>
                </a:ext>
              </a:extLst>
            </p:cNvPr>
            <p:cNvSpPr/>
            <p:nvPr/>
          </p:nvSpPr>
          <p:spPr>
            <a:xfrm>
              <a:off x="1056106" y="2976466"/>
              <a:ext cx="111967" cy="13062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1B576230-D29D-655C-2735-F424123E49BC}"/>
                </a:ext>
              </a:extLst>
            </p:cNvPr>
            <p:cNvCxnSpPr>
              <a:cxnSpLocks/>
            </p:cNvCxnSpPr>
            <p:nvPr/>
          </p:nvCxnSpPr>
          <p:spPr>
            <a:xfrm>
              <a:off x="1109743" y="-733162"/>
              <a:ext cx="0" cy="37749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42678128-CC3C-FE8A-0A28-1859F55E9955}"/>
              </a:ext>
            </a:extLst>
          </p:cNvPr>
          <p:cNvGrpSpPr/>
          <p:nvPr/>
        </p:nvGrpSpPr>
        <p:grpSpPr>
          <a:xfrm>
            <a:off x="9545486" y="-131018"/>
            <a:ext cx="1502229" cy="4223161"/>
            <a:chOff x="813513" y="-111968"/>
            <a:chExt cx="1502229" cy="4223161"/>
          </a:xfrm>
        </p:grpSpPr>
        <p:sp>
          <p:nvSpPr>
            <p:cNvPr id="29" name="TextBox 28">
              <a:extLst>
                <a:ext uri="{FF2B5EF4-FFF2-40B4-BE49-F238E27FC236}">
                  <a16:creationId xmlns:a16="http://schemas.microsoft.com/office/drawing/2014/main" id="{FEC4C226-2993-2348-A5CE-8525105CFA47}"/>
                </a:ext>
              </a:extLst>
            </p:cNvPr>
            <p:cNvSpPr txBox="1"/>
            <p:nvPr/>
          </p:nvSpPr>
          <p:spPr>
            <a:xfrm>
              <a:off x="813513" y="2541533"/>
              <a:ext cx="1502229" cy="1569660"/>
            </a:xfrm>
            <a:prstGeom prst="rect">
              <a:avLst/>
            </a:prstGeom>
            <a:noFill/>
          </p:spPr>
          <p:txBody>
            <a:bodyPr wrap="square" rtlCol="0">
              <a:spAutoFit/>
            </a:bodyPr>
            <a:lstStyle/>
            <a:p>
              <a:r>
                <a:rPr lang="en-US" sz="9600" dirty="0">
                  <a:solidFill>
                    <a:schemeClr val="accent6">
                      <a:lumMod val="50000"/>
                    </a:schemeClr>
                  </a:solidFill>
                  <a:effectLst>
                    <a:outerShdw blurRad="50800" dist="139700" dir="4800000" sx="87000" sy="87000" algn="l" rotWithShape="0">
                      <a:schemeClr val="tx1">
                        <a:alpha val="45000"/>
                      </a:schemeClr>
                    </a:outerShdw>
                  </a:effectLst>
                  <a:latin typeface="Cooper Black" panose="0208090404030B020404" pitchFamily="18" charset="0"/>
                </a:rPr>
                <a:t>E</a:t>
              </a:r>
            </a:p>
          </p:txBody>
        </p:sp>
        <p:sp>
          <p:nvSpPr>
            <p:cNvPr id="30" name="Oval 29">
              <a:extLst>
                <a:ext uri="{FF2B5EF4-FFF2-40B4-BE49-F238E27FC236}">
                  <a16:creationId xmlns:a16="http://schemas.microsoft.com/office/drawing/2014/main" id="{085793BB-A089-397F-6DA1-6F63F8973F5C}"/>
                </a:ext>
              </a:extLst>
            </p:cNvPr>
            <p:cNvSpPr/>
            <p:nvPr/>
          </p:nvSpPr>
          <p:spPr>
            <a:xfrm>
              <a:off x="1056106" y="2976466"/>
              <a:ext cx="111967" cy="130629"/>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FE08BF95-5058-A93E-AD23-D31D02D8A8D8}"/>
                </a:ext>
              </a:extLst>
            </p:cNvPr>
            <p:cNvCxnSpPr>
              <a:cxnSpLocks/>
            </p:cNvCxnSpPr>
            <p:nvPr/>
          </p:nvCxnSpPr>
          <p:spPr>
            <a:xfrm>
              <a:off x="1109743" y="-111968"/>
              <a:ext cx="0" cy="31537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Date Placeholder 31">
            <a:extLst>
              <a:ext uri="{FF2B5EF4-FFF2-40B4-BE49-F238E27FC236}">
                <a16:creationId xmlns:a16="http://schemas.microsoft.com/office/drawing/2014/main" id="{FBC1F64D-65E3-65E1-37BF-380CF3A02635}"/>
              </a:ext>
            </a:extLst>
          </p:cNvPr>
          <p:cNvSpPr>
            <a:spLocks noGrp="1"/>
          </p:cNvSpPr>
          <p:nvPr>
            <p:ph type="dt" sz="half" idx="10"/>
          </p:nvPr>
        </p:nvSpPr>
        <p:spPr/>
        <p:txBody>
          <a:bodyPr/>
          <a:lstStyle/>
          <a:p>
            <a:fld id="{FF2B56AB-D64D-4865-B999-3A49EAC5BE3A}" type="datetime2">
              <a:rPr lang="en-GB" smtClean="0"/>
              <a:t>Monday, 09 December 2024</a:t>
            </a:fld>
            <a:endParaRPr lang="en-GB" dirty="0"/>
          </a:p>
        </p:txBody>
      </p:sp>
      <p:sp>
        <p:nvSpPr>
          <p:cNvPr id="33" name="Footer Placeholder 32">
            <a:extLst>
              <a:ext uri="{FF2B5EF4-FFF2-40B4-BE49-F238E27FC236}">
                <a16:creationId xmlns:a16="http://schemas.microsoft.com/office/drawing/2014/main" id="{00EB6496-D42C-BF8F-806A-CD4A78AF578D}"/>
              </a:ext>
            </a:extLst>
          </p:cNvPr>
          <p:cNvSpPr>
            <a:spLocks noGrp="1"/>
          </p:cNvSpPr>
          <p:nvPr>
            <p:ph type="ftr" sz="quarter" idx="11"/>
          </p:nvPr>
        </p:nvSpPr>
        <p:spPr/>
        <p:txBody>
          <a:bodyPr/>
          <a:lstStyle/>
          <a:p>
            <a:r>
              <a:rPr lang="en-GB"/>
              <a:t>EDGE- Digital Skilld4 Students</a:t>
            </a:r>
          </a:p>
        </p:txBody>
      </p:sp>
      <p:sp>
        <p:nvSpPr>
          <p:cNvPr id="34" name="Slide Number Placeholder 33">
            <a:extLst>
              <a:ext uri="{FF2B5EF4-FFF2-40B4-BE49-F238E27FC236}">
                <a16:creationId xmlns:a16="http://schemas.microsoft.com/office/drawing/2014/main" id="{7591B5A9-DE54-9956-187E-6AC91456367A}"/>
              </a:ext>
            </a:extLst>
          </p:cNvPr>
          <p:cNvSpPr>
            <a:spLocks noGrp="1"/>
          </p:cNvSpPr>
          <p:nvPr>
            <p:ph type="sldNum" sz="quarter" idx="12"/>
          </p:nvPr>
        </p:nvSpPr>
        <p:spPr/>
        <p:txBody>
          <a:bodyPr/>
          <a:lstStyle/>
          <a:p>
            <a:fld id="{68A75C74-9854-4976-9313-93E7E98E3BFB}" type="slidenum">
              <a:rPr lang="en-GB" smtClean="0"/>
              <a:t>1</a:t>
            </a:fld>
            <a:endParaRPr lang="en-GB"/>
          </a:p>
        </p:txBody>
      </p:sp>
    </p:spTree>
    <p:extLst>
      <p:ext uri="{BB962C8B-B14F-4D97-AF65-F5344CB8AC3E}">
        <p14:creationId xmlns:p14="http://schemas.microsoft.com/office/powerpoint/2010/main" val="1360584868"/>
      </p:ext>
    </p:extLst>
  </p:cSld>
  <p:clrMapOvr>
    <a:masterClrMapping/>
  </p:clrMapOvr>
  <mc:AlternateContent xmlns:mc="http://schemas.openxmlformats.org/markup-compatibility/2006" xmlns:p14="http://schemas.microsoft.com/office/powerpoint/2010/main">
    <mc:Choice Requires="p14">
      <p:transition p14:dur="10" advTm="2000"/>
    </mc:Choice>
    <mc:Fallback xmlns="">
      <p:transition advTm="2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4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40000">
                                          <p:cBhvr additive="base">
                                            <p:cTn id="7" dur="500" fill="hold"/>
                                            <p:tgtEl>
                                              <p:spTgt spid="4"/>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32" presetClass="emph" presetSubtype="0" repeatCount="3000" fill="hold" nodeType="withEffect">
                                      <p:stCondLst>
                                        <p:cond delay="0"/>
                                      </p:stCondLst>
                                      <p:childTnLst>
                                        <p:animRot by="120000">
                                          <p:cBhvr>
                                            <p:cTn id="10" dur="100" fill="hold">
                                              <p:stCondLst>
                                                <p:cond delay="0"/>
                                              </p:stCondLst>
                                            </p:cTn>
                                            <p:tgtEl>
                                              <p:spTgt spid="4"/>
                                            </p:tgtEl>
                                            <p:attrNameLst>
                                              <p:attrName>r</p:attrName>
                                            </p:attrNameLst>
                                          </p:cBhvr>
                                        </p:animRot>
                                        <p:animRot by="-240000">
                                          <p:cBhvr>
                                            <p:cTn id="11" dur="200" fill="hold">
                                              <p:stCondLst>
                                                <p:cond delay="200"/>
                                              </p:stCondLst>
                                            </p:cTn>
                                            <p:tgtEl>
                                              <p:spTgt spid="4"/>
                                            </p:tgtEl>
                                            <p:attrNameLst>
                                              <p:attrName>r</p:attrName>
                                            </p:attrNameLst>
                                          </p:cBhvr>
                                        </p:animRot>
                                        <p:animRot by="240000">
                                          <p:cBhvr>
                                            <p:cTn id="12" dur="200" fill="hold">
                                              <p:stCondLst>
                                                <p:cond delay="400"/>
                                              </p:stCondLst>
                                            </p:cTn>
                                            <p:tgtEl>
                                              <p:spTgt spid="4"/>
                                            </p:tgtEl>
                                            <p:attrNameLst>
                                              <p:attrName>r</p:attrName>
                                            </p:attrNameLst>
                                          </p:cBhvr>
                                        </p:animRot>
                                        <p:animRot by="-240000">
                                          <p:cBhvr>
                                            <p:cTn id="13" dur="200" fill="hold">
                                              <p:stCondLst>
                                                <p:cond delay="600"/>
                                              </p:stCondLst>
                                            </p:cTn>
                                            <p:tgtEl>
                                              <p:spTgt spid="4"/>
                                            </p:tgtEl>
                                            <p:attrNameLst>
                                              <p:attrName>r</p:attrName>
                                            </p:attrNameLst>
                                          </p:cBhvr>
                                        </p:animRot>
                                        <p:animRot by="120000">
                                          <p:cBhvr>
                                            <p:cTn id="14" dur="200" fill="hold">
                                              <p:stCondLst>
                                                <p:cond delay="800"/>
                                              </p:stCondLst>
                                            </p:cTn>
                                            <p:tgtEl>
                                              <p:spTgt spid="4"/>
                                            </p:tgtEl>
                                            <p:attrNameLst>
                                              <p:attrName>r</p:attrName>
                                            </p:attrNameLst>
                                          </p:cBhvr>
                                        </p:animRot>
                                      </p:childTnLst>
                                    </p:cTn>
                                  </p:par>
                                  <p:par>
                                    <p:cTn id="15" presetID="2" presetClass="entr" presetSubtype="1" fill="hold" nodeType="with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par>
                                    <p:cTn id="19" presetID="32" presetClass="emph" presetSubtype="0" repeatCount="3000" fill="hold" nodeType="withEffect">
                                      <p:stCondLst>
                                        <p:cond delay="0"/>
                                      </p:stCondLst>
                                      <p:childTnLst>
                                        <p:animRot by="120000">
                                          <p:cBhvr>
                                            <p:cTn id="20" dur="100" fill="hold">
                                              <p:stCondLst>
                                                <p:cond delay="0"/>
                                              </p:stCondLst>
                                            </p:cTn>
                                            <p:tgtEl>
                                              <p:spTgt spid="8"/>
                                            </p:tgtEl>
                                            <p:attrNameLst>
                                              <p:attrName>r</p:attrName>
                                            </p:attrNameLst>
                                          </p:cBhvr>
                                        </p:animRot>
                                        <p:animRot by="-240000">
                                          <p:cBhvr>
                                            <p:cTn id="21" dur="200" fill="hold">
                                              <p:stCondLst>
                                                <p:cond delay="200"/>
                                              </p:stCondLst>
                                            </p:cTn>
                                            <p:tgtEl>
                                              <p:spTgt spid="8"/>
                                            </p:tgtEl>
                                            <p:attrNameLst>
                                              <p:attrName>r</p:attrName>
                                            </p:attrNameLst>
                                          </p:cBhvr>
                                        </p:animRot>
                                        <p:animRot by="240000">
                                          <p:cBhvr>
                                            <p:cTn id="22" dur="200" fill="hold">
                                              <p:stCondLst>
                                                <p:cond delay="400"/>
                                              </p:stCondLst>
                                            </p:cTn>
                                            <p:tgtEl>
                                              <p:spTgt spid="8"/>
                                            </p:tgtEl>
                                            <p:attrNameLst>
                                              <p:attrName>r</p:attrName>
                                            </p:attrNameLst>
                                          </p:cBhvr>
                                        </p:animRot>
                                        <p:animRot by="-240000">
                                          <p:cBhvr>
                                            <p:cTn id="23" dur="200" fill="hold">
                                              <p:stCondLst>
                                                <p:cond delay="600"/>
                                              </p:stCondLst>
                                            </p:cTn>
                                            <p:tgtEl>
                                              <p:spTgt spid="8"/>
                                            </p:tgtEl>
                                            <p:attrNameLst>
                                              <p:attrName>r</p:attrName>
                                            </p:attrNameLst>
                                          </p:cBhvr>
                                        </p:animRot>
                                        <p:animRot by="120000">
                                          <p:cBhvr>
                                            <p:cTn id="24" dur="200" fill="hold">
                                              <p:stCondLst>
                                                <p:cond delay="800"/>
                                              </p:stCondLst>
                                            </p:cTn>
                                            <p:tgtEl>
                                              <p:spTgt spid="8"/>
                                            </p:tgtEl>
                                            <p:attrNameLst>
                                              <p:attrName>r</p:attrName>
                                            </p:attrNameLst>
                                          </p:cBhvr>
                                        </p:animRot>
                                      </p:childTnLst>
                                    </p:cTn>
                                  </p:par>
                                  <p:par>
                                    <p:cTn id="25" presetID="2" presetClass="entr" presetSubtype="1" fill="hold" nodeType="withEffect" p14:presetBounceEnd="40000">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14:bounceEnd="40000">
                                          <p:cBhvr additive="base">
                                            <p:cTn id="27" dur="5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32" presetClass="emph" presetSubtype="0" repeatCount="3000" fill="hold" nodeType="withEffect">
                                      <p:stCondLst>
                                        <p:cond delay="0"/>
                                      </p:stCondLst>
                                      <p:childTnLst>
                                        <p:animRot by="120000">
                                          <p:cBhvr>
                                            <p:cTn id="30" dur="100" fill="hold">
                                              <p:stCondLst>
                                                <p:cond delay="0"/>
                                              </p:stCondLst>
                                            </p:cTn>
                                            <p:tgtEl>
                                              <p:spTgt spid="12"/>
                                            </p:tgtEl>
                                            <p:attrNameLst>
                                              <p:attrName>r</p:attrName>
                                            </p:attrNameLst>
                                          </p:cBhvr>
                                        </p:animRot>
                                        <p:animRot by="-240000">
                                          <p:cBhvr>
                                            <p:cTn id="31" dur="200" fill="hold">
                                              <p:stCondLst>
                                                <p:cond delay="200"/>
                                              </p:stCondLst>
                                            </p:cTn>
                                            <p:tgtEl>
                                              <p:spTgt spid="12"/>
                                            </p:tgtEl>
                                            <p:attrNameLst>
                                              <p:attrName>r</p:attrName>
                                            </p:attrNameLst>
                                          </p:cBhvr>
                                        </p:animRot>
                                        <p:animRot by="240000">
                                          <p:cBhvr>
                                            <p:cTn id="32" dur="200" fill="hold">
                                              <p:stCondLst>
                                                <p:cond delay="400"/>
                                              </p:stCondLst>
                                            </p:cTn>
                                            <p:tgtEl>
                                              <p:spTgt spid="12"/>
                                            </p:tgtEl>
                                            <p:attrNameLst>
                                              <p:attrName>r</p:attrName>
                                            </p:attrNameLst>
                                          </p:cBhvr>
                                        </p:animRot>
                                        <p:animRot by="-240000">
                                          <p:cBhvr>
                                            <p:cTn id="33" dur="200" fill="hold">
                                              <p:stCondLst>
                                                <p:cond delay="600"/>
                                              </p:stCondLst>
                                            </p:cTn>
                                            <p:tgtEl>
                                              <p:spTgt spid="12"/>
                                            </p:tgtEl>
                                            <p:attrNameLst>
                                              <p:attrName>r</p:attrName>
                                            </p:attrNameLst>
                                          </p:cBhvr>
                                        </p:animRot>
                                        <p:animRot by="120000">
                                          <p:cBhvr>
                                            <p:cTn id="34" dur="200" fill="hold">
                                              <p:stCondLst>
                                                <p:cond delay="800"/>
                                              </p:stCondLst>
                                            </p:cTn>
                                            <p:tgtEl>
                                              <p:spTgt spid="12"/>
                                            </p:tgtEl>
                                            <p:attrNameLst>
                                              <p:attrName>r</p:attrName>
                                            </p:attrNameLst>
                                          </p:cBhvr>
                                        </p:animRot>
                                      </p:childTnLst>
                                    </p:cTn>
                                  </p:par>
                                  <p:par>
                                    <p:cTn id="35" presetID="2" presetClass="entr" presetSubtype="1" fill="hold" nodeType="withEffect" p14:presetBounceEnd="40000">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14:bounceEnd="40000">
                                          <p:cBhvr additive="base">
                                            <p:cTn id="37" dur="500" fill="hold"/>
                                            <p:tgtEl>
                                              <p:spTgt spid="16"/>
                                            </p:tgtEl>
                                            <p:attrNameLst>
                                              <p:attrName>ppt_x</p:attrName>
                                            </p:attrNameLst>
                                          </p:cBhvr>
                                          <p:tavLst>
                                            <p:tav tm="0">
                                              <p:val>
                                                <p:strVal val="#ppt_x"/>
                                              </p:val>
                                            </p:tav>
                                            <p:tav tm="100000">
                                              <p:val>
                                                <p:strVal val="#ppt_x"/>
                                              </p:val>
                                            </p:tav>
                                          </p:tavLst>
                                        </p:anim>
                                        <p:anim calcmode="lin" valueType="num" p14:bounceEnd="40000">
                                          <p:cBhvr additive="base">
                                            <p:cTn id="38" dur="500" fill="hold"/>
                                            <p:tgtEl>
                                              <p:spTgt spid="16"/>
                                            </p:tgtEl>
                                            <p:attrNameLst>
                                              <p:attrName>ppt_y</p:attrName>
                                            </p:attrNameLst>
                                          </p:cBhvr>
                                          <p:tavLst>
                                            <p:tav tm="0">
                                              <p:val>
                                                <p:strVal val="0-#ppt_h/2"/>
                                              </p:val>
                                            </p:tav>
                                            <p:tav tm="100000">
                                              <p:val>
                                                <p:strVal val="#ppt_y"/>
                                              </p:val>
                                            </p:tav>
                                          </p:tavLst>
                                        </p:anim>
                                      </p:childTnLst>
                                    </p:cTn>
                                  </p:par>
                                  <p:par>
                                    <p:cTn id="39" presetID="32" presetClass="emph" presetSubtype="0" repeatCount="3000" fill="hold" nodeType="withEffect">
                                      <p:stCondLst>
                                        <p:cond delay="0"/>
                                      </p:stCondLst>
                                      <p:childTnLst>
                                        <p:animRot by="120000">
                                          <p:cBhvr>
                                            <p:cTn id="40" dur="100" fill="hold">
                                              <p:stCondLst>
                                                <p:cond delay="0"/>
                                              </p:stCondLst>
                                            </p:cTn>
                                            <p:tgtEl>
                                              <p:spTgt spid="16"/>
                                            </p:tgtEl>
                                            <p:attrNameLst>
                                              <p:attrName>r</p:attrName>
                                            </p:attrNameLst>
                                          </p:cBhvr>
                                        </p:animRot>
                                        <p:animRot by="-240000">
                                          <p:cBhvr>
                                            <p:cTn id="41" dur="200" fill="hold">
                                              <p:stCondLst>
                                                <p:cond delay="200"/>
                                              </p:stCondLst>
                                            </p:cTn>
                                            <p:tgtEl>
                                              <p:spTgt spid="16"/>
                                            </p:tgtEl>
                                            <p:attrNameLst>
                                              <p:attrName>r</p:attrName>
                                            </p:attrNameLst>
                                          </p:cBhvr>
                                        </p:animRot>
                                        <p:animRot by="240000">
                                          <p:cBhvr>
                                            <p:cTn id="42" dur="200" fill="hold">
                                              <p:stCondLst>
                                                <p:cond delay="400"/>
                                              </p:stCondLst>
                                            </p:cTn>
                                            <p:tgtEl>
                                              <p:spTgt spid="16"/>
                                            </p:tgtEl>
                                            <p:attrNameLst>
                                              <p:attrName>r</p:attrName>
                                            </p:attrNameLst>
                                          </p:cBhvr>
                                        </p:animRot>
                                        <p:animRot by="-240000">
                                          <p:cBhvr>
                                            <p:cTn id="43" dur="200" fill="hold">
                                              <p:stCondLst>
                                                <p:cond delay="600"/>
                                              </p:stCondLst>
                                            </p:cTn>
                                            <p:tgtEl>
                                              <p:spTgt spid="16"/>
                                            </p:tgtEl>
                                            <p:attrNameLst>
                                              <p:attrName>r</p:attrName>
                                            </p:attrNameLst>
                                          </p:cBhvr>
                                        </p:animRot>
                                        <p:animRot by="120000">
                                          <p:cBhvr>
                                            <p:cTn id="44" dur="200" fill="hold">
                                              <p:stCondLst>
                                                <p:cond delay="800"/>
                                              </p:stCondLst>
                                            </p:cTn>
                                            <p:tgtEl>
                                              <p:spTgt spid="16"/>
                                            </p:tgtEl>
                                            <p:attrNameLst>
                                              <p:attrName>r</p:attrName>
                                            </p:attrNameLst>
                                          </p:cBhvr>
                                        </p:animRot>
                                      </p:childTnLst>
                                    </p:cTn>
                                  </p:par>
                                  <p:par>
                                    <p:cTn id="45" presetID="2" presetClass="entr" presetSubtype="1" fill="hold" nodeType="withEffect" p14:presetBounceEnd="40000">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14:bounceEnd="40000">
                                          <p:cBhvr additive="base">
                                            <p:cTn id="47" dur="500" fill="hold"/>
                                            <p:tgtEl>
                                              <p:spTgt spid="20"/>
                                            </p:tgtEl>
                                            <p:attrNameLst>
                                              <p:attrName>ppt_x</p:attrName>
                                            </p:attrNameLst>
                                          </p:cBhvr>
                                          <p:tavLst>
                                            <p:tav tm="0">
                                              <p:val>
                                                <p:strVal val="#ppt_x"/>
                                              </p:val>
                                            </p:tav>
                                            <p:tav tm="100000">
                                              <p:val>
                                                <p:strVal val="#ppt_x"/>
                                              </p:val>
                                            </p:tav>
                                          </p:tavLst>
                                        </p:anim>
                                        <p:anim calcmode="lin" valueType="num" p14:bounceEnd="40000">
                                          <p:cBhvr additive="base">
                                            <p:cTn id="48" dur="500" fill="hold"/>
                                            <p:tgtEl>
                                              <p:spTgt spid="20"/>
                                            </p:tgtEl>
                                            <p:attrNameLst>
                                              <p:attrName>ppt_y</p:attrName>
                                            </p:attrNameLst>
                                          </p:cBhvr>
                                          <p:tavLst>
                                            <p:tav tm="0">
                                              <p:val>
                                                <p:strVal val="0-#ppt_h/2"/>
                                              </p:val>
                                            </p:tav>
                                            <p:tav tm="100000">
                                              <p:val>
                                                <p:strVal val="#ppt_y"/>
                                              </p:val>
                                            </p:tav>
                                          </p:tavLst>
                                        </p:anim>
                                      </p:childTnLst>
                                    </p:cTn>
                                  </p:par>
                                  <p:par>
                                    <p:cTn id="49" presetID="32" presetClass="emph" presetSubtype="0" repeatCount="3000" fill="hold" nodeType="withEffect">
                                      <p:stCondLst>
                                        <p:cond delay="0"/>
                                      </p:stCondLst>
                                      <p:childTnLst>
                                        <p:animRot by="120000">
                                          <p:cBhvr>
                                            <p:cTn id="50" dur="100" fill="hold">
                                              <p:stCondLst>
                                                <p:cond delay="0"/>
                                              </p:stCondLst>
                                            </p:cTn>
                                            <p:tgtEl>
                                              <p:spTgt spid="20"/>
                                            </p:tgtEl>
                                            <p:attrNameLst>
                                              <p:attrName>r</p:attrName>
                                            </p:attrNameLst>
                                          </p:cBhvr>
                                        </p:animRot>
                                        <p:animRot by="-240000">
                                          <p:cBhvr>
                                            <p:cTn id="51" dur="200" fill="hold">
                                              <p:stCondLst>
                                                <p:cond delay="200"/>
                                              </p:stCondLst>
                                            </p:cTn>
                                            <p:tgtEl>
                                              <p:spTgt spid="20"/>
                                            </p:tgtEl>
                                            <p:attrNameLst>
                                              <p:attrName>r</p:attrName>
                                            </p:attrNameLst>
                                          </p:cBhvr>
                                        </p:animRot>
                                        <p:animRot by="240000">
                                          <p:cBhvr>
                                            <p:cTn id="52" dur="200" fill="hold">
                                              <p:stCondLst>
                                                <p:cond delay="400"/>
                                              </p:stCondLst>
                                            </p:cTn>
                                            <p:tgtEl>
                                              <p:spTgt spid="20"/>
                                            </p:tgtEl>
                                            <p:attrNameLst>
                                              <p:attrName>r</p:attrName>
                                            </p:attrNameLst>
                                          </p:cBhvr>
                                        </p:animRot>
                                        <p:animRot by="-240000">
                                          <p:cBhvr>
                                            <p:cTn id="53" dur="200" fill="hold">
                                              <p:stCondLst>
                                                <p:cond delay="600"/>
                                              </p:stCondLst>
                                            </p:cTn>
                                            <p:tgtEl>
                                              <p:spTgt spid="20"/>
                                            </p:tgtEl>
                                            <p:attrNameLst>
                                              <p:attrName>r</p:attrName>
                                            </p:attrNameLst>
                                          </p:cBhvr>
                                        </p:animRot>
                                        <p:animRot by="120000">
                                          <p:cBhvr>
                                            <p:cTn id="54" dur="200" fill="hold">
                                              <p:stCondLst>
                                                <p:cond delay="800"/>
                                              </p:stCondLst>
                                            </p:cTn>
                                            <p:tgtEl>
                                              <p:spTgt spid="20"/>
                                            </p:tgtEl>
                                            <p:attrNameLst>
                                              <p:attrName>r</p:attrName>
                                            </p:attrNameLst>
                                          </p:cBhvr>
                                        </p:animRot>
                                      </p:childTnLst>
                                    </p:cTn>
                                  </p:par>
                                  <p:par>
                                    <p:cTn id="55" presetID="2" presetClass="entr" presetSubtype="1" fill="hold" nodeType="withEffect" p14:presetBounceEnd="40000">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14:bounceEnd="40000">
                                          <p:cBhvr additive="base">
                                            <p:cTn id="57" dur="500" fill="hold"/>
                                            <p:tgtEl>
                                              <p:spTgt spid="24"/>
                                            </p:tgtEl>
                                            <p:attrNameLst>
                                              <p:attrName>ppt_x</p:attrName>
                                            </p:attrNameLst>
                                          </p:cBhvr>
                                          <p:tavLst>
                                            <p:tav tm="0">
                                              <p:val>
                                                <p:strVal val="#ppt_x"/>
                                              </p:val>
                                            </p:tav>
                                            <p:tav tm="100000">
                                              <p:val>
                                                <p:strVal val="#ppt_x"/>
                                              </p:val>
                                            </p:tav>
                                          </p:tavLst>
                                        </p:anim>
                                        <p:anim calcmode="lin" valueType="num" p14:bounceEnd="40000">
                                          <p:cBhvr additive="base">
                                            <p:cTn id="58" dur="500" fill="hold"/>
                                            <p:tgtEl>
                                              <p:spTgt spid="24"/>
                                            </p:tgtEl>
                                            <p:attrNameLst>
                                              <p:attrName>ppt_y</p:attrName>
                                            </p:attrNameLst>
                                          </p:cBhvr>
                                          <p:tavLst>
                                            <p:tav tm="0">
                                              <p:val>
                                                <p:strVal val="0-#ppt_h/2"/>
                                              </p:val>
                                            </p:tav>
                                            <p:tav tm="100000">
                                              <p:val>
                                                <p:strVal val="#ppt_y"/>
                                              </p:val>
                                            </p:tav>
                                          </p:tavLst>
                                        </p:anim>
                                      </p:childTnLst>
                                    </p:cTn>
                                  </p:par>
                                  <p:par>
                                    <p:cTn id="59" presetID="32" presetClass="emph" presetSubtype="0" repeatCount="3000" fill="hold" nodeType="withEffect">
                                      <p:stCondLst>
                                        <p:cond delay="0"/>
                                      </p:stCondLst>
                                      <p:childTnLst>
                                        <p:animRot by="120000">
                                          <p:cBhvr>
                                            <p:cTn id="60" dur="100" fill="hold">
                                              <p:stCondLst>
                                                <p:cond delay="0"/>
                                              </p:stCondLst>
                                            </p:cTn>
                                            <p:tgtEl>
                                              <p:spTgt spid="24"/>
                                            </p:tgtEl>
                                            <p:attrNameLst>
                                              <p:attrName>r</p:attrName>
                                            </p:attrNameLst>
                                          </p:cBhvr>
                                        </p:animRot>
                                        <p:animRot by="-240000">
                                          <p:cBhvr>
                                            <p:cTn id="61" dur="200" fill="hold">
                                              <p:stCondLst>
                                                <p:cond delay="200"/>
                                              </p:stCondLst>
                                            </p:cTn>
                                            <p:tgtEl>
                                              <p:spTgt spid="24"/>
                                            </p:tgtEl>
                                            <p:attrNameLst>
                                              <p:attrName>r</p:attrName>
                                            </p:attrNameLst>
                                          </p:cBhvr>
                                        </p:animRot>
                                        <p:animRot by="240000">
                                          <p:cBhvr>
                                            <p:cTn id="62" dur="200" fill="hold">
                                              <p:stCondLst>
                                                <p:cond delay="400"/>
                                              </p:stCondLst>
                                            </p:cTn>
                                            <p:tgtEl>
                                              <p:spTgt spid="24"/>
                                            </p:tgtEl>
                                            <p:attrNameLst>
                                              <p:attrName>r</p:attrName>
                                            </p:attrNameLst>
                                          </p:cBhvr>
                                        </p:animRot>
                                        <p:animRot by="-240000">
                                          <p:cBhvr>
                                            <p:cTn id="63" dur="200" fill="hold">
                                              <p:stCondLst>
                                                <p:cond delay="600"/>
                                              </p:stCondLst>
                                            </p:cTn>
                                            <p:tgtEl>
                                              <p:spTgt spid="24"/>
                                            </p:tgtEl>
                                            <p:attrNameLst>
                                              <p:attrName>r</p:attrName>
                                            </p:attrNameLst>
                                          </p:cBhvr>
                                        </p:animRot>
                                        <p:animRot by="120000">
                                          <p:cBhvr>
                                            <p:cTn id="64" dur="200" fill="hold">
                                              <p:stCondLst>
                                                <p:cond delay="800"/>
                                              </p:stCondLst>
                                            </p:cTn>
                                            <p:tgtEl>
                                              <p:spTgt spid="24"/>
                                            </p:tgtEl>
                                            <p:attrNameLst>
                                              <p:attrName>r</p:attrName>
                                            </p:attrNameLst>
                                          </p:cBhvr>
                                        </p:animRot>
                                      </p:childTnLst>
                                    </p:cTn>
                                  </p:par>
                                  <p:par>
                                    <p:cTn id="65" presetID="2" presetClass="entr" presetSubtype="1" fill="hold" nodeType="withEffect" p14:presetBounceEnd="40000">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14:bounceEnd="40000">
                                          <p:cBhvr additive="base">
                                            <p:cTn id="67" dur="500" fill="hold"/>
                                            <p:tgtEl>
                                              <p:spTgt spid="28"/>
                                            </p:tgtEl>
                                            <p:attrNameLst>
                                              <p:attrName>ppt_x</p:attrName>
                                            </p:attrNameLst>
                                          </p:cBhvr>
                                          <p:tavLst>
                                            <p:tav tm="0">
                                              <p:val>
                                                <p:strVal val="#ppt_x"/>
                                              </p:val>
                                            </p:tav>
                                            <p:tav tm="100000">
                                              <p:val>
                                                <p:strVal val="#ppt_x"/>
                                              </p:val>
                                            </p:tav>
                                          </p:tavLst>
                                        </p:anim>
                                        <p:anim calcmode="lin" valueType="num" p14:bounceEnd="40000">
                                          <p:cBhvr additive="base">
                                            <p:cTn id="68" dur="500" fill="hold"/>
                                            <p:tgtEl>
                                              <p:spTgt spid="28"/>
                                            </p:tgtEl>
                                            <p:attrNameLst>
                                              <p:attrName>ppt_y</p:attrName>
                                            </p:attrNameLst>
                                          </p:cBhvr>
                                          <p:tavLst>
                                            <p:tav tm="0">
                                              <p:val>
                                                <p:strVal val="0-#ppt_h/2"/>
                                              </p:val>
                                            </p:tav>
                                            <p:tav tm="100000">
                                              <p:val>
                                                <p:strVal val="#ppt_y"/>
                                              </p:val>
                                            </p:tav>
                                          </p:tavLst>
                                        </p:anim>
                                      </p:childTnLst>
                                    </p:cTn>
                                  </p:par>
                                  <p:par>
                                    <p:cTn id="69" presetID="32" presetClass="emph" presetSubtype="0" repeatCount="3000" fill="hold" nodeType="withEffect">
                                      <p:stCondLst>
                                        <p:cond delay="0"/>
                                      </p:stCondLst>
                                      <p:childTnLst>
                                        <p:animRot by="120000">
                                          <p:cBhvr>
                                            <p:cTn id="70" dur="100" fill="hold">
                                              <p:stCondLst>
                                                <p:cond delay="0"/>
                                              </p:stCondLst>
                                            </p:cTn>
                                            <p:tgtEl>
                                              <p:spTgt spid="28"/>
                                            </p:tgtEl>
                                            <p:attrNameLst>
                                              <p:attrName>r</p:attrName>
                                            </p:attrNameLst>
                                          </p:cBhvr>
                                        </p:animRot>
                                        <p:animRot by="-240000">
                                          <p:cBhvr>
                                            <p:cTn id="71" dur="200" fill="hold">
                                              <p:stCondLst>
                                                <p:cond delay="200"/>
                                              </p:stCondLst>
                                            </p:cTn>
                                            <p:tgtEl>
                                              <p:spTgt spid="28"/>
                                            </p:tgtEl>
                                            <p:attrNameLst>
                                              <p:attrName>r</p:attrName>
                                            </p:attrNameLst>
                                          </p:cBhvr>
                                        </p:animRot>
                                        <p:animRot by="240000">
                                          <p:cBhvr>
                                            <p:cTn id="72" dur="200" fill="hold">
                                              <p:stCondLst>
                                                <p:cond delay="400"/>
                                              </p:stCondLst>
                                            </p:cTn>
                                            <p:tgtEl>
                                              <p:spTgt spid="28"/>
                                            </p:tgtEl>
                                            <p:attrNameLst>
                                              <p:attrName>r</p:attrName>
                                            </p:attrNameLst>
                                          </p:cBhvr>
                                        </p:animRot>
                                        <p:animRot by="-240000">
                                          <p:cBhvr>
                                            <p:cTn id="73" dur="200" fill="hold">
                                              <p:stCondLst>
                                                <p:cond delay="600"/>
                                              </p:stCondLst>
                                            </p:cTn>
                                            <p:tgtEl>
                                              <p:spTgt spid="28"/>
                                            </p:tgtEl>
                                            <p:attrNameLst>
                                              <p:attrName>r</p:attrName>
                                            </p:attrNameLst>
                                          </p:cBhvr>
                                        </p:animRot>
                                        <p:animRot by="120000">
                                          <p:cBhvr>
                                            <p:cTn id="74" dur="200" fill="hold">
                                              <p:stCondLst>
                                                <p:cond delay="800"/>
                                              </p:stCondLst>
                                            </p:cTn>
                                            <p:tgtEl>
                                              <p:spTgt spid="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32" presetClass="emph" presetSubtype="0" repeatCount="3000" fill="hold" nodeType="withEffect">
                                      <p:stCondLst>
                                        <p:cond delay="0"/>
                                      </p:stCondLst>
                                      <p:childTnLst>
                                        <p:animRot by="120000">
                                          <p:cBhvr>
                                            <p:cTn id="10" dur="100" fill="hold">
                                              <p:stCondLst>
                                                <p:cond delay="0"/>
                                              </p:stCondLst>
                                            </p:cTn>
                                            <p:tgtEl>
                                              <p:spTgt spid="4"/>
                                            </p:tgtEl>
                                            <p:attrNameLst>
                                              <p:attrName>r</p:attrName>
                                            </p:attrNameLst>
                                          </p:cBhvr>
                                        </p:animRot>
                                        <p:animRot by="-240000">
                                          <p:cBhvr>
                                            <p:cTn id="11" dur="200" fill="hold">
                                              <p:stCondLst>
                                                <p:cond delay="200"/>
                                              </p:stCondLst>
                                            </p:cTn>
                                            <p:tgtEl>
                                              <p:spTgt spid="4"/>
                                            </p:tgtEl>
                                            <p:attrNameLst>
                                              <p:attrName>r</p:attrName>
                                            </p:attrNameLst>
                                          </p:cBhvr>
                                        </p:animRot>
                                        <p:animRot by="240000">
                                          <p:cBhvr>
                                            <p:cTn id="12" dur="200" fill="hold">
                                              <p:stCondLst>
                                                <p:cond delay="400"/>
                                              </p:stCondLst>
                                            </p:cTn>
                                            <p:tgtEl>
                                              <p:spTgt spid="4"/>
                                            </p:tgtEl>
                                            <p:attrNameLst>
                                              <p:attrName>r</p:attrName>
                                            </p:attrNameLst>
                                          </p:cBhvr>
                                        </p:animRot>
                                        <p:animRot by="-240000">
                                          <p:cBhvr>
                                            <p:cTn id="13" dur="200" fill="hold">
                                              <p:stCondLst>
                                                <p:cond delay="600"/>
                                              </p:stCondLst>
                                            </p:cTn>
                                            <p:tgtEl>
                                              <p:spTgt spid="4"/>
                                            </p:tgtEl>
                                            <p:attrNameLst>
                                              <p:attrName>r</p:attrName>
                                            </p:attrNameLst>
                                          </p:cBhvr>
                                        </p:animRot>
                                        <p:animRot by="120000">
                                          <p:cBhvr>
                                            <p:cTn id="14" dur="200" fill="hold">
                                              <p:stCondLst>
                                                <p:cond delay="800"/>
                                              </p:stCondLst>
                                            </p:cTn>
                                            <p:tgtEl>
                                              <p:spTgt spid="4"/>
                                            </p:tgtEl>
                                            <p:attrNameLst>
                                              <p:attrName>r</p:attrName>
                                            </p:attrNameLst>
                                          </p:cBhvr>
                                        </p:animRot>
                                      </p:childTnLst>
                                    </p:cTn>
                                  </p:par>
                                  <p:par>
                                    <p:cTn id="15" presetID="2" presetClass="entr" presetSubtype="1"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par>
                                    <p:cTn id="19" presetID="32" presetClass="emph" presetSubtype="0" repeatCount="3000" fill="hold" nodeType="withEffect">
                                      <p:stCondLst>
                                        <p:cond delay="0"/>
                                      </p:stCondLst>
                                      <p:childTnLst>
                                        <p:animRot by="120000">
                                          <p:cBhvr>
                                            <p:cTn id="20" dur="100" fill="hold">
                                              <p:stCondLst>
                                                <p:cond delay="0"/>
                                              </p:stCondLst>
                                            </p:cTn>
                                            <p:tgtEl>
                                              <p:spTgt spid="8"/>
                                            </p:tgtEl>
                                            <p:attrNameLst>
                                              <p:attrName>r</p:attrName>
                                            </p:attrNameLst>
                                          </p:cBhvr>
                                        </p:animRot>
                                        <p:animRot by="-240000">
                                          <p:cBhvr>
                                            <p:cTn id="21" dur="200" fill="hold">
                                              <p:stCondLst>
                                                <p:cond delay="200"/>
                                              </p:stCondLst>
                                            </p:cTn>
                                            <p:tgtEl>
                                              <p:spTgt spid="8"/>
                                            </p:tgtEl>
                                            <p:attrNameLst>
                                              <p:attrName>r</p:attrName>
                                            </p:attrNameLst>
                                          </p:cBhvr>
                                        </p:animRot>
                                        <p:animRot by="240000">
                                          <p:cBhvr>
                                            <p:cTn id="22" dur="200" fill="hold">
                                              <p:stCondLst>
                                                <p:cond delay="400"/>
                                              </p:stCondLst>
                                            </p:cTn>
                                            <p:tgtEl>
                                              <p:spTgt spid="8"/>
                                            </p:tgtEl>
                                            <p:attrNameLst>
                                              <p:attrName>r</p:attrName>
                                            </p:attrNameLst>
                                          </p:cBhvr>
                                        </p:animRot>
                                        <p:animRot by="-240000">
                                          <p:cBhvr>
                                            <p:cTn id="23" dur="200" fill="hold">
                                              <p:stCondLst>
                                                <p:cond delay="600"/>
                                              </p:stCondLst>
                                            </p:cTn>
                                            <p:tgtEl>
                                              <p:spTgt spid="8"/>
                                            </p:tgtEl>
                                            <p:attrNameLst>
                                              <p:attrName>r</p:attrName>
                                            </p:attrNameLst>
                                          </p:cBhvr>
                                        </p:animRot>
                                        <p:animRot by="120000">
                                          <p:cBhvr>
                                            <p:cTn id="24" dur="200" fill="hold">
                                              <p:stCondLst>
                                                <p:cond delay="800"/>
                                              </p:stCondLst>
                                            </p:cTn>
                                            <p:tgtEl>
                                              <p:spTgt spid="8"/>
                                            </p:tgtEl>
                                            <p:attrNameLst>
                                              <p:attrName>r</p:attrName>
                                            </p:attrNameLst>
                                          </p:cBhvr>
                                        </p:animRot>
                                      </p:childTnLst>
                                    </p:cTn>
                                  </p:par>
                                  <p:par>
                                    <p:cTn id="25" presetID="2" presetClass="entr" presetSubtype="1"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32" presetClass="emph" presetSubtype="0" repeatCount="3000" fill="hold" nodeType="withEffect">
                                      <p:stCondLst>
                                        <p:cond delay="0"/>
                                      </p:stCondLst>
                                      <p:childTnLst>
                                        <p:animRot by="120000">
                                          <p:cBhvr>
                                            <p:cTn id="30" dur="100" fill="hold">
                                              <p:stCondLst>
                                                <p:cond delay="0"/>
                                              </p:stCondLst>
                                            </p:cTn>
                                            <p:tgtEl>
                                              <p:spTgt spid="12"/>
                                            </p:tgtEl>
                                            <p:attrNameLst>
                                              <p:attrName>r</p:attrName>
                                            </p:attrNameLst>
                                          </p:cBhvr>
                                        </p:animRot>
                                        <p:animRot by="-240000">
                                          <p:cBhvr>
                                            <p:cTn id="31" dur="200" fill="hold">
                                              <p:stCondLst>
                                                <p:cond delay="200"/>
                                              </p:stCondLst>
                                            </p:cTn>
                                            <p:tgtEl>
                                              <p:spTgt spid="12"/>
                                            </p:tgtEl>
                                            <p:attrNameLst>
                                              <p:attrName>r</p:attrName>
                                            </p:attrNameLst>
                                          </p:cBhvr>
                                        </p:animRot>
                                        <p:animRot by="240000">
                                          <p:cBhvr>
                                            <p:cTn id="32" dur="200" fill="hold">
                                              <p:stCondLst>
                                                <p:cond delay="400"/>
                                              </p:stCondLst>
                                            </p:cTn>
                                            <p:tgtEl>
                                              <p:spTgt spid="12"/>
                                            </p:tgtEl>
                                            <p:attrNameLst>
                                              <p:attrName>r</p:attrName>
                                            </p:attrNameLst>
                                          </p:cBhvr>
                                        </p:animRot>
                                        <p:animRot by="-240000">
                                          <p:cBhvr>
                                            <p:cTn id="33" dur="200" fill="hold">
                                              <p:stCondLst>
                                                <p:cond delay="600"/>
                                              </p:stCondLst>
                                            </p:cTn>
                                            <p:tgtEl>
                                              <p:spTgt spid="12"/>
                                            </p:tgtEl>
                                            <p:attrNameLst>
                                              <p:attrName>r</p:attrName>
                                            </p:attrNameLst>
                                          </p:cBhvr>
                                        </p:animRot>
                                        <p:animRot by="120000">
                                          <p:cBhvr>
                                            <p:cTn id="34" dur="200" fill="hold">
                                              <p:stCondLst>
                                                <p:cond delay="800"/>
                                              </p:stCondLst>
                                            </p:cTn>
                                            <p:tgtEl>
                                              <p:spTgt spid="12"/>
                                            </p:tgtEl>
                                            <p:attrNameLst>
                                              <p:attrName>r</p:attrName>
                                            </p:attrNameLst>
                                          </p:cBhvr>
                                        </p:animRot>
                                      </p:childTnLst>
                                    </p:cTn>
                                  </p:par>
                                  <p:par>
                                    <p:cTn id="35" presetID="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0-#ppt_h/2"/>
                                              </p:val>
                                            </p:tav>
                                            <p:tav tm="100000">
                                              <p:val>
                                                <p:strVal val="#ppt_y"/>
                                              </p:val>
                                            </p:tav>
                                          </p:tavLst>
                                        </p:anim>
                                      </p:childTnLst>
                                    </p:cTn>
                                  </p:par>
                                  <p:par>
                                    <p:cTn id="39" presetID="32" presetClass="emph" presetSubtype="0" repeatCount="3000" fill="hold" nodeType="withEffect">
                                      <p:stCondLst>
                                        <p:cond delay="0"/>
                                      </p:stCondLst>
                                      <p:childTnLst>
                                        <p:animRot by="120000">
                                          <p:cBhvr>
                                            <p:cTn id="40" dur="100" fill="hold">
                                              <p:stCondLst>
                                                <p:cond delay="0"/>
                                              </p:stCondLst>
                                            </p:cTn>
                                            <p:tgtEl>
                                              <p:spTgt spid="16"/>
                                            </p:tgtEl>
                                            <p:attrNameLst>
                                              <p:attrName>r</p:attrName>
                                            </p:attrNameLst>
                                          </p:cBhvr>
                                        </p:animRot>
                                        <p:animRot by="-240000">
                                          <p:cBhvr>
                                            <p:cTn id="41" dur="200" fill="hold">
                                              <p:stCondLst>
                                                <p:cond delay="200"/>
                                              </p:stCondLst>
                                            </p:cTn>
                                            <p:tgtEl>
                                              <p:spTgt spid="16"/>
                                            </p:tgtEl>
                                            <p:attrNameLst>
                                              <p:attrName>r</p:attrName>
                                            </p:attrNameLst>
                                          </p:cBhvr>
                                        </p:animRot>
                                        <p:animRot by="240000">
                                          <p:cBhvr>
                                            <p:cTn id="42" dur="200" fill="hold">
                                              <p:stCondLst>
                                                <p:cond delay="400"/>
                                              </p:stCondLst>
                                            </p:cTn>
                                            <p:tgtEl>
                                              <p:spTgt spid="16"/>
                                            </p:tgtEl>
                                            <p:attrNameLst>
                                              <p:attrName>r</p:attrName>
                                            </p:attrNameLst>
                                          </p:cBhvr>
                                        </p:animRot>
                                        <p:animRot by="-240000">
                                          <p:cBhvr>
                                            <p:cTn id="43" dur="200" fill="hold">
                                              <p:stCondLst>
                                                <p:cond delay="600"/>
                                              </p:stCondLst>
                                            </p:cTn>
                                            <p:tgtEl>
                                              <p:spTgt spid="16"/>
                                            </p:tgtEl>
                                            <p:attrNameLst>
                                              <p:attrName>r</p:attrName>
                                            </p:attrNameLst>
                                          </p:cBhvr>
                                        </p:animRot>
                                        <p:animRot by="120000">
                                          <p:cBhvr>
                                            <p:cTn id="44" dur="200" fill="hold">
                                              <p:stCondLst>
                                                <p:cond delay="800"/>
                                              </p:stCondLst>
                                            </p:cTn>
                                            <p:tgtEl>
                                              <p:spTgt spid="16"/>
                                            </p:tgtEl>
                                            <p:attrNameLst>
                                              <p:attrName>r</p:attrName>
                                            </p:attrNameLst>
                                          </p:cBhvr>
                                        </p:animRot>
                                      </p:childTnLst>
                                    </p:cTn>
                                  </p:par>
                                  <p:par>
                                    <p:cTn id="45" presetID="2" presetClass="entr" presetSubtype="1"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0-#ppt_h/2"/>
                                              </p:val>
                                            </p:tav>
                                            <p:tav tm="100000">
                                              <p:val>
                                                <p:strVal val="#ppt_y"/>
                                              </p:val>
                                            </p:tav>
                                          </p:tavLst>
                                        </p:anim>
                                      </p:childTnLst>
                                    </p:cTn>
                                  </p:par>
                                  <p:par>
                                    <p:cTn id="49" presetID="32" presetClass="emph" presetSubtype="0" repeatCount="3000" fill="hold" nodeType="withEffect">
                                      <p:stCondLst>
                                        <p:cond delay="0"/>
                                      </p:stCondLst>
                                      <p:childTnLst>
                                        <p:animRot by="120000">
                                          <p:cBhvr>
                                            <p:cTn id="50" dur="100" fill="hold">
                                              <p:stCondLst>
                                                <p:cond delay="0"/>
                                              </p:stCondLst>
                                            </p:cTn>
                                            <p:tgtEl>
                                              <p:spTgt spid="20"/>
                                            </p:tgtEl>
                                            <p:attrNameLst>
                                              <p:attrName>r</p:attrName>
                                            </p:attrNameLst>
                                          </p:cBhvr>
                                        </p:animRot>
                                        <p:animRot by="-240000">
                                          <p:cBhvr>
                                            <p:cTn id="51" dur="200" fill="hold">
                                              <p:stCondLst>
                                                <p:cond delay="200"/>
                                              </p:stCondLst>
                                            </p:cTn>
                                            <p:tgtEl>
                                              <p:spTgt spid="20"/>
                                            </p:tgtEl>
                                            <p:attrNameLst>
                                              <p:attrName>r</p:attrName>
                                            </p:attrNameLst>
                                          </p:cBhvr>
                                        </p:animRot>
                                        <p:animRot by="240000">
                                          <p:cBhvr>
                                            <p:cTn id="52" dur="200" fill="hold">
                                              <p:stCondLst>
                                                <p:cond delay="400"/>
                                              </p:stCondLst>
                                            </p:cTn>
                                            <p:tgtEl>
                                              <p:spTgt spid="20"/>
                                            </p:tgtEl>
                                            <p:attrNameLst>
                                              <p:attrName>r</p:attrName>
                                            </p:attrNameLst>
                                          </p:cBhvr>
                                        </p:animRot>
                                        <p:animRot by="-240000">
                                          <p:cBhvr>
                                            <p:cTn id="53" dur="200" fill="hold">
                                              <p:stCondLst>
                                                <p:cond delay="600"/>
                                              </p:stCondLst>
                                            </p:cTn>
                                            <p:tgtEl>
                                              <p:spTgt spid="20"/>
                                            </p:tgtEl>
                                            <p:attrNameLst>
                                              <p:attrName>r</p:attrName>
                                            </p:attrNameLst>
                                          </p:cBhvr>
                                        </p:animRot>
                                        <p:animRot by="120000">
                                          <p:cBhvr>
                                            <p:cTn id="54" dur="200" fill="hold">
                                              <p:stCondLst>
                                                <p:cond delay="800"/>
                                              </p:stCondLst>
                                            </p:cTn>
                                            <p:tgtEl>
                                              <p:spTgt spid="20"/>
                                            </p:tgtEl>
                                            <p:attrNameLst>
                                              <p:attrName>r</p:attrName>
                                            </p:attrNameLst>
                                          </p:cBhvr>
                                        </p:animRot>
                                      </p:childTnLst>
                                    </p:cTn>
                                  </p:par>
                                  <p:par>
                                    <p:cTn id="55" presetID="2" presetClass="entr" presetSubtype="1"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ppt_x"/>
                                              </p:val>
                                            </p:tav>
                                            <p:tav tm="100000">
                                              <p:val>
                                                <p:strVal val="#ppt_x"/>
                                              </p:val>
                                            </p:tav>
                                          </p:tavLst>
                                        </p:anim>
                                        <p:anim calcmode="lin" valueType="num">
                                          <p:cBhvr additive="base">
                                            <p:cTn id="58" dur="500" fill="hold"/>
                                            <p:tgtEl>
                                              <p:spTgt spid="24"/>
                                            </p:tgtEl>
                                            <p:attrNameLst>
                                              <p:attrName>ppt_y</p:attrName>
                                            </p:attrNameLst>
                                          </p:cBhvr>
                                          <p:tavLst>
                                            <p:tav tm="0">
                                              <p:val>
                                                <p:strVal val="0-#ppt_h/2"/>
                                              </p:val>
                                            </p:tav>
                                            <p:tav tm="100000">
                                              <p:val>
                                                <p:strVal val="#ppt_y"/>
                                              </p:val>
                                            </p:tav>
                                          </p:tavLst>
                                        </p:anim>
                                      </p:childTnLst>
                                    </p:cTn>
                                  </p:par>
                                  <p:par>
                                    <p:cTn id="59" presetID="32" presetClass="emph" presetSubtype="0" repeatCount="3000" fill="hold" nodeType="withEffect">
                                      <p:stCondLst>
                                        <p:cond delay="0"/>
                                      </p:stCondLst>
                                      <p:childTnLst>
                                        <p:animRot by="120000">
                                          <p:cBhvr>
                                            <p:cTn id="60" dur="100" fill="hold">
                                              <p:stCondLst>
                                                <p:cond delay="0"/>
                                              </p:stCondLst>
                                            </p:cTn>
                                            <p:tgtEl>
                                              <p:spTgt spid="24"/>
                                            </p:tgtEl>
                                            <p:attrNameLst>
                                              <p:attrName>r</p:attrName>
                                            </p:attrNameLst>
                                          </p:cBhvr>
                                        </p:animRot>
                                        <p:animRot by="-240000">
                                          <p:cBhvr>
                                            <p:cTn id="61" dur="200" fill="hold">
                                              <p:stCondLst>
                                                <p:cond delay="200"/>
                                              </p:stCondLst>
                                            </p:cTn>
                                            <p:tgtEl>
                                              <p:spTgt spid="24"/>
                                            </p:tgtEl>
                                            <p:attrNameLst>
                                              <p:attrName>r</p:attrName>
                                            </p:attrNameLst>
                                          </p:cBhvr>
                                        </p:animRot>
                                        <p:animRot by="240000">
                                          <p:cBhvr>
                                            <p:cTn id="62" dur="200" fill="hold">
                                              <p:stCondLst>
                                                <p:cond delay="400"/>
                                              </p:stCondLst>
                                            </p:cTn>
                                            <p:tgtEl>
                                              <p:spTgt spid="24"/>
                                            </p:tgtEl>
                                            <p:attrNameLst>
                                              <p:attrName>r</p:attrName>
                                            </p:attrNameLst>
                                          </p:cBhvr>
                                        </p:animRot>
                                        <p:animRot by="-240000">
                                          <p:cBhvr>
                                            <p:cTn id="63" dur="200" fill="hold">
                                              <p:stCondLst>
                                                <p:cond delay="600"/>
                                              </p:stCondLst>
                                            </p:cTn>
                                            <p:tgtEl>
                                              <p:spTgt spid="24"/>
                                            </p:tgtEl>
                                            <p:attrNameLst>
                                              <p:attrName>r</p:attrName>
                                            </p:attrNameLst>
                                          </p:cBhvr>
                                        </p:animRot>
                                        <p:animRot by="120000">
                                          <p:cBhvr>
                                            <p:cTn id="64" dur="200" fill="hold">
                                              <p:stCondLst>
                                                <p:cond delay="800"/>
                                              </p:stCondLst>
                                            </p:cTn>
                                            <p:tgtEl>
                                              <p:spTgt spid="24"/>
                                            </p:tgtEl>
                                            <p:attrNameLst>
                                              <p:attrName>r</p:attrName>
                                            </p:attrNameLst>
                                          </p:cBhvr>
                                        </p:animRot>
                                      </p:childTnLst>
                                    </p:cTn>
                                  </p:par>
                                  <p:par>
                                    <p:cTn id="65" presetID="2" presetClass="entr" presetSubtype="1"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ppt_x"/>
                                              </p:val>
                                            </p:tav>
                                            <p:tav tm="100000">
                                              <p:val>
                                                <p:strVal val="#ppt_x"/>
                                              </p:val>
                                            </p:tav>
                                          </p:tavLst>
                                        </p:anim>
                                        <p:anim calcmode="lin" valueType="num">
                                          <p:cBhvr additive="base">
                                            <p:cTn id="68" dur="500" fill="hold"/>
                                            <p:tgtEl>
                                              <p:spTgt spid="28"/>
                                            </p:tgtEl>
                                            <p:attrNameLst>
                                              <p:attrName>ppt_y</p:attrName>
                                            </p:attrNameLst>
                                          </p:cBhvr>
                                          <p:tavLst>
                                            <p:tav tm="0">
                                              <p:val>
                                                <p:strVal val="0-#ppt_h/2"/>
                                              </p:val>
                                            </p:tav>
                                            <p:tav tm="100000">
                                              <p:val>
                                                <p:strVal val="#ppt_y"/>
                                              </p:val>
                                            </p:tav>
                                          </p:tavLst>
                                        </p:anim>
                                      </p:childTnLst>
                                    </p:cTn>
                                  </p:par>
                                  <p:par>
                                    <p:cTn id="69" presetID="32" presetClass="emph" presetSubtype="0" repeatCount="3000" fill="hold" nodeType="withEffect">
                                      <p:stCondLst>
                                        <p:cond delay="0"/>
                                      </p:stCondLst>
                                      <p:childTnLst>
                                        <p:animRot by="120000">
                                          <p:cBhvr>
                                            <p:cTn id="70" dur="100" fill="hold">
                                              <p:stCondLst>
                                                <p:cond delay="0"/>
                                              </p:stCondLst>
                                            </p:cTn>
                                            <p:tgtEl>
                                              <p:spTgt spid="28"/>
                                            </p:tgtEl>
                                            <p:attrNameLst>
                                              <p:attrName>r</p:attrName>
                                            </p:attrNameLst>
                                          </p:cBhvr>
                                        </p:animRot>
                                        <p:animRot by="-240000">
                                          <p:cBhvr>
                                            <p:cTn id="71" dur="200" fill="hold">
                                              <p:stCondLst>
                                                <p:cond delay="200"/>
                                              </p:stCondLst>
                                            </p:cTn>
                                            <p:tgtEl>
                                              <p:spTgt spid="28"/>
                                            </p:tgtEl>
                                            <p:attrNameLst>
                                              <p:attrName>r</p:attrName>
                                            </p:attrNameLst>
                                          </p:cBhvr>
                                        </p:animRot>
                                        <p:animRot by="240000">
                                          <p:cBhvr>
                                            <p:cTn id="72" dur="200" fill="hold">
                                              <p:stCondLst>
                                                <p:cond delay="400"/>
                                              </p:stCondLst>
                                            </p:cTn>
                                            <p:tgtEl>
                                              <p:spTgt spid="28"/>
                                            </p:tgtEl>
                                            <p:attrNameLst>
                                              <p:attrName>r</p:attrName>
                                            </p:attrNameLst>
                                          </p:cBhvr>
                                        </p:animRot>
                                        <p:animRot by="-240000">
                                          <p:cBhvr>
                                            <p:cTn id="73" dur="200" fill="hold">
                                              <p:stCondLst>
                                                <p:cond delay="600"/>
                                              </p:stCondLst>
                                            </p:cTn>
                                            <p:tgtEl>
                                              <p:spTgt spid="28"/>
                                            </p:tgtEl>
                                            <p:attrNameLst>
                                              <p:attrName>r</p:attrName>
                                            </p:attrNameLst>
                                          </p:cBhvr>
                                        </p:animRot>
                                        <p:animRot by="120000">
                                          <p:cBhvr>
                                            <p:cTn id="74" dur="200" fill="hold">
                                              <p:stCondLst>
                                                <p:cond delay="800"/>
                                              </p:stCondLst>
                                            </p:cTn>
                                            <p:tgtEl>
                                              <p:spTgt spid="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88F09-29AE-883C-D947-5C7357B7D6A6}"/>
              </a:ext>
            </a:extLst>
          </p:cNvPr>
          <p:cNvSpPr>
            <a:spLocks noGrp="1"/>
          </p:cNvSpPr>
          <p:nvPr>
            <p:ph type="title"/>
          </p:nvPr>
        </p:nvSpPr>
        <p:spPr/>
        <p:txBody>
          <a:bodyPr>
            <a:normAutofit fontScale="90000"/>
          </a:bodyPr>
          <a:lstStyle/>
          <a:p>
            <a:r>
              <a:rPr lang="en-GB" b="1" dirty="0"/>
              <a:t>Summary of Quota Movement in Bangladesh (1 July - 5 August)</a:t>
            </a:r>
            <a:br>
              <a:rPr lang="en-GB" b="1" dirty="0"/>
            </a:br>
            <a:endParaRPr lang="en-GB" dirty="0"/>
          </a:p>
        </p:txBody>
      </p:sp>
      <p:pic>
        <p:nvPicPr>
          <p:cNvPr id="5" name="Online Media 4" title="যেভাবে কোটা আন্দোলন থেকে হলো সরকার পতন! | Fall of Sheikh Hasina | Quota Movement | BanglaVision">
            <a:hlinkClick r:id="" action="ppaction://media"/>
            <a:extLst>
              <a:ext uri="{FF2B5EF4-FFF2-40B4-BE49-F238E27FC236}">
                <a16:creationId xmlns:a16="http://schemas.microsoft.com/office/drawing/2014/main" id="{094C1334-EAB5-8A6D-981B-DF14D88A4536}"/>
              </a:ext>
            </a:extLst>
          </p:cNvPr>
          <p:cNvPicPr>
            <a:picLocks noGrp="1" noRot="1" noChangeAspect="1"/>
          </p:cNvPicPr>
          <p:nvPr>
            <p:ph idx="1"/>
            <a:videoFile r:link="rId1"/>
          </p:nvPr>
        </p:nvPicPr>
        <p:blipFill>
          <a:blip r:embed="rId3"/>
          <a:stretch>
            <a:fillRect/>
          </a:stretch>
        </p:blipFill>
        <p:spPr>
          <a:xfrm>
            <a:off x="5175250" y="999241"/>
            <a:ext cx="6617682" cy="4869747"/>
          </a:xfrm>
          <a:prstGeom prst="rect">
            <a:avLst/>
          </a:prstGeom>
        </p:spPr>
      </p:pic>
      <p:sp>
        <p:nvSpPr>
          <p:cNvPr id="4" name="Text Placeholder 3">
            <a:extLst>
              <a:ext uri="{FF2B5EF4-FFF2-40B4-BE49-F238E27FC236}">
                <a16:creationId xmlns:a16="http://schemas.microsoft.com/office/drawing/2014/main" id="{06941A27-95AC-4910-3402-947B2A1C029D}"/>
              </a:ext>
            </a:extLst>
          </p:cNvPr>
          <p:cNvSpPr>
            <a:spLocks noGrp="1"/>
          </p:cNvSpPr>
          <p:nvPr>
            <p:ph type="body" sz="half" idx="2"/>
          </p:nvPr>
        </p:nvSpPr>
        <p:spPr/>
        <p:txBody>
          <a:bodyPr>
            <a:normAutofit fontScale="92500" lnSpcReduction="10000"/>
          </a:bodyPr>
          <a:lstStyle/>
          <a:p>
            <a:endParaRPr lang="en-GB" dirty="0"/>
          </a:p>
          <a:p>
            <a:r>
              <a:rPr lang="en-GB" dirty="0"/>
              <a:t>During this period, the Quota Reform Movement in Bangladesh gained momentum as students and job seekers continued to demand reforms to the existing quota system in government jobs. The protests focused on reducing the high percentage of reserved quotas, particularly the 56% allocated for various groups, which the protesters argued hindered merit-based recruitment. Tensions escalated as demonstrations spread across the country, with significant participation from university students. The movement highlighted allegations of nepotism and inefficiency in the system, prompting calls for a fairer, merit-based framework. Government officials engaged in discussions, but dissatisfaction among protesters persisted, keeping the issue at the forefront of national attention.</a:t>
            </a:r>
          </a:p>
          <a:p>
            <a:endParaRPr lang="en-GB" dirty="0"/>
          </a:p>
        </p:txBody>
      </p:sp>
      <p:sp>
        <p:nvSpPr>
          <p:cNvPr id="6" name="Date Placeholder 5">
            <a:extLst>
              <a:ext uri="{FF2B5EF4-FFF2-40B4-BE49-F238E27FC236}">
                <a16:creationId xmlns:a16="http://schemas.microsoft.com/office/drawing/2014/main" id="{41EDA821-A196-AB9C-CAA4-2B3AB7C65837}"/>
              </a:ext>
            </a:extLst>
          </p:cNvPr>
          <p:cNvSpPr>
            <a:spLocks noGrp="1"/>
          </p:cNvSpPr>
          <p:nvPr>
            <p:ph type="dt" sz="half" idx="10"/>
          </p:nvPr>
        </p:nvSpPr>
        <p:spPr/>
        <p:txBody>
          <a:bodyPr/>
          <a:lstStyle/>
          <a:p>
            <a:fld id="{3996C406-5A53-4C6A-BBDF-3F7D82D68184}" type="datetime2">
              <a:rPr lang="en-GB" smtClean="0"/>
              <a:t>Monday, 09 December 2024</a:t>
            </a:fld>
            <a:endParaRPr lang="en-GB" dirty="0"/>
          </a:p>
        </p:txBody>
      </p:sp>
      <p:sp>
        <p:nvSpPr>
          <p:cNvPr id="7" name="Footer Placeholder 6">
            <a:extLst>
              <a:ext uri="{FF2B5EF4-FFF2-40B4-BE49-F238E27FC236}">
                <a16:creationId xmlns:a16="http://schemas.microsoft.com/office/drawing/2014/main" id="{5A2C19EA-AE4A-E85C-E175-0F776AEC4869}"/>
              </a:ext>
            </a:extLst>
          </p:cNvPr>
          <p:cNvSpPr>
            <a:spLocks noGrp="1"/>
          </p:cNvSpPr>
          <p:nvPr>
            <p:ph type="ftr" sz="quarter" idx="11"/>
          </p:nvPr>
        </p:nvSpPr>
        <p:spPr/>
        <p:txBody>
          <a:bodyPr/>
          <a:lstStyle/>
          <a:p>
            <a:r>
              <a:rPr lang="en-GB"/>
              <a:t>EDGE- Digital Skilld4 Students</a:t>
            </a:r>
          </a:p>
        </p:txBody>
      </p:sp>
      <p:sp>
        <p:nvSpPr>
          <p:cNvPr id="8" name="Slide Number Placeholder 7">
            <a:extLst>
              <a:ext uri="{FF2B5EF4-FFF2-40B4-BE49-F238E27FC236}">
                <a16:creationId xmlns:a16="http://schemas.microsoft.com/office/drawing/2014/main" id="{2D0E6E35-882E-6CB4-A583-06B598FA89E9}"/>
              </a:ext>
            </a:extLst>
          </p:cNvPr>
          <p:cNvSpPr>
            <a:spLocks noGrp="1"/>
          </p:cNvSpPr>
          <p:nvPr>
            <p:ph type="sldNum" sz="quarter" idx="12"/>
          </p:nvPr>
        </p:nvSpPr>
        <p:spPr/>
        <p:txBody>
          <a:bodyPr/>
          <a:lstStyle/>
          <a:p>
            <a:fld id="{68A75C74-9854-4976-9313-93E7E98E3BFB}" type="slidenum">
              <a:rPr lang="en-GB" smtClean="0"/>
              <a:t>10</a:t>
            </a:fld>
            <a:endParaRPr lang="en-GB"/>
          </a:p>
        </p:txBody>
      </p:sp>
    </p:spTree>
    <p:extLst>
      <p:ext uri="{BB962C8B-B14F-4D97-AF65-F5344CB8AC3E}">
        <p14:creationId xmlns:p14="http://schemas.microsoft.com/office/powerpoint/2010/main" val="228856854"/>
      </p:ext>
    </p:extLst>
  </p:cSld>
  <p:clrMapOvr>
    <a:masterClrMapping/>
  </p:clrMapOvr>
  <p:transition spd="slow" advTm="600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a:blip>
          <a:srcRect/>
          <a:stretch>
            <a:fillRect t="-19000" r="-2000" b="-3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0125-F506-188E-6BEE-4697F03B2042}"/>
              </a:ext>
            </a:extLst>
          </p:cNvPr>
          <p:cNvSpPr>
            <a:spLocks noGrp="1"/>
          </p:cNvSpPr>
          <p:nvPr>
            <p:ph type="title"/>
          </p:nvPr>
        </p:nvSpPr>
        <p:spPr/>
        <p:txBody>
          <a:bodyPr/>
          <a:lstStyle/>
          <a:p>
            <a:r>
              <a:rPr lang="en-GB" b="1" dirty="0">
                <a:solidFill>
                  <a:schemeClr val="accent5">
                    <a:lumMod val="50000"/>
                  </a:schemeClr>
                </a:solidFill>
              </a:rPr>
              <a:t>Quota System Before and After 5 August in Bangladesh</a:t>
            </a:r>
          </a:p>
        </p:txBody>
      </p:sp>
      <p:sp>
        <p:nvSpPr>
          <p:cNvPr id="3" name="Text Placeholder 2">
            <a:extLst>
              <a:ext uri="{FF2B5EF4-FFF2-40B4-BE49-F238E27FC236}">
                <a16:creationId xmlns:a16="http://schemas.microsoft.com/office/drawing/2014/main" id="{44504614-7A4C-7F91-A0FD-1EB701ACD29A}"/>
              </a:ext>
            </a:extLst>
          </p:cNvPr>
          <p:cNvSpPr>
            <a:spLocks noGrp="1"/>
          </p:cNvSpPr>
          <p:nvPr>
            <p:ph type="body" idx="1"/>
          </p:nvPr>
        </p:nvSpPr>
        <p:spPr>
          <a:xfrm>
            <a:off x="839788" y="1690688"/>
            <a:ext cx="5157787" cy="929965"/>
          </a:xfrm>
        </p:spPr>
        <p:txBody>
          <a:bodyPr>
            <a:normAutofit fontScale="85000" lnSpcReduction="20000"/>
          </a:bodyPr>
          <a:lstStyle/>
          <a:p>
            <a:pPr algn="just"/>
            <a:r>
              <a:rPr lang="en-GB" sz="2500" b="0" dirty="0"/>
              <a:t>Before 5 August 2018:</a:t>
            </a:r>
          </a:p>
          <a:p>
            <a:pPr algn="just"/>
            <a:r>
              <a:rPr lang="en-GB" sz="2500" b="0" dirty="0"/>
              <a:t>Structure: The quota system reserved 56% of government jobs for specific groups:</a:t>
            </a:r>
          </a:p>
        </p:txBody>
      </p:sp>
      <p:sp>
        <p:nvSpPr>
          <p:cNvPr id="5" name="Text Placeholder 4">
            <a:extLst>
              <a:ext uri="{FF2B5EF4-FFF2-40B4-BE49-F238E27FC236}">
                <a16:creationId xmlns:a16="http://schemas.microsoft.com/office/drawing/2014/main" id="{F0443683-EB0F-D761-11CD-AE52538FE844}"/>
              </a:ext>
            </a:extLst>
          </p:cNvPr>
          <p:cNvSpPr>
            <a:spLocks noGrp="1"/>
          </p:cNvSpPr>
          <p:nvPr>
            <p:ph type="body" sz="quarter" idx="3"/>
          </p:nvPr>
        </p:nvSpPr>
        <p:spPr/>
        <p:txBody>
          <a:bodyPr>
            <a:normAutofit fontScale="85000" lnSpcReduction="20000"/>
          </a:bodyPr>
          <a:lstStyle/>
          <a:p>
            <a:r>
              <a:rPr lang="en-GB" b="0" i="0" dirty="0">
                <a:solidFill>
                  <a:srgbClr val="1F1F1F"/>
                </a:solidFill>
                <a:effectLst/>
                <a:latin typeface="Google Sans"/>
              </a:rPr>
              <a:t>On 21 July 2024, Supreme Court of Bangladesh increased recruitment to government jobs based </a:t>
            </a:r>
            <a:endParaRPr lang="en-GB" dirty="0"/>
          </a:p>
        </p:txBody>
      </p:sp>
      <p:graphicFrame>
        <p:nvGraphicFramePr>
          <p:cNvPr id="22" name="Content Placeholder 21">
            <a:extLst>
              <a:ext uri="{FF2B5EF4-FFF2-40B4-BE49-F238E27FC236}">
                <a16:creationId xmlns:a16="http://schemas.microsoft.com/office/drawing/2014/main" id="{31C364B9-2912-F7C3-8EC8-5CCB4D96723B}"/>
              </a:ext>
            </a:extLst>
          </p:cNvPr>
          <p:cNvGraphicFramePr>
            <a:graphicFrameLocks noGrp="1"/>
          </p:cNvGraphicFramePr>
          <p:nvPr>
            <p:ph sz="quarter" idx="4"/>
            <p:extLst>
              <p:ext uri="{D42A27DB-BD31-4B8C-83A1-F6EECF244321}">
                <p14:modId xmlns:p14="http://schemas.microsoft.com/office/powerpoint/2010/main" val="3710647276"/>
              </p:ext>
            </p:extLst>
          </p:nvPr>
        </p:nvGraphicFramePr>
        <p:xfrm>
          <a:off x="6172200" y="2505075"/>
          <a:ext cx="5183188" cy="36845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ontent Placeholder 18">
            <a:extLst>
              <a:ext uri="{FF2B5EF4-FFF2-40B4-BE49-F238E27FC236}">
                <a16:creationId xmlns:a16="http://schemas.microsoft.com/office/drawing/2014/main" id="{EAB05B8C-16FB-2AB5-0AD2-41EA0D682273}"/>
              </a:ext>
            </a:extLst>
          </p:cNvPr>
          <p:cNvGraphicFramePr>
            <a:graphicFrameLocks noGrp="1"/>
          </p:cNvGraphicFramePr>
          <p:nvPr>
            <p:ph sz="half" idx="2"/>
            <p:extLst>
              <p:ext uri="{D42A27DB-BD31-4B8C-83A1-F6EECF244321}">
                <p14:modId xmlns:p14="http://schemas.microsoft.com/office/powerpoint/2010/main" val="3077329432"/>
              </p:ext>
            </p:extLst>
          </p:nvPr>
        </p:nvGraphicFramePr>
        <p:xfrm>
          <a:off x="839788" y="2505075"/>
          <a:ext cx="5157787" cy="3684588"/>
        </p:xfrm>
        <a:graphic>
          <a:graphicData uri="http://schemas.openxmlformats.org/drawingml/2006/chart">
            <c:chart xmlns:c="http://schemas.openxmlformats.org/drawingml/2006/chart" xmlns:r="http://schemas.openxmlformats.org/officeDocument/2006/relationships" r:id="rId4"/>
          </a:graphicData>
        </a:graphic>
      </p:graphicFrame>
      <p:sp>
        <p:nvSpPr>
          <p:cNvPr id="23" name="Date Placeholder 22">
            <a:extLst>
              <a:ext uri="{FF2B5EF4-FFF2-40B4-BE49-F238E27FC236}">
                <a16:creationId xmlns:a16="http://schemas.microsoft.com/office/drawing/2014/main" id="{567E9C8C-D8DC-4F54-C9AA-A81BF3C60761}"/>
              </a:ext>
            </a:extLst>
          </p:cNvPr>
          <p:cNvSpPr>
            <a:spLocks noGrp="1"/>
          </p:cNvSpPr>
          <p:nvPr>
            <p:ph type="dt" sz="half" idx="10"/>
          </p:nvPr>
        </p:nvSpPr>
        <p:spPr/>
        <p:txBody>
          <a:bodyPr/>
          <a:lstStyle/>
          <a:p>
            <a:fld id="{CEF6E472-09E9-4A7A-8A9B-6F3424ED9CA6}" type="datetime2">
              <a:rPr lang="en-GB" smtClean="0"/>
              <a:t>Monday, 09 December 2024</a:t>
            </a:fld>
            <a:endParaRPr lang="en-GB"/>
          </a:p>
        </p:txBody>
      </p:sp>
      <p:sp>
        <p:nvSpPr>
          <p:cNvPr id="24" name="Footer Placeholder 23">
            <a:extLst>
              <a:ext uri="{FF2B5EF4-FFF2-40B4-BE49-F238E27FC236}">
                <a16:creationId xmlns:a16="http://schemas.microsoft.com/office/drawing/2014/main" id="{B17C9C14-6C23-AEFA-E59B-3907E5E8178C}"/>
              </a:ext>
            </a:extLst>
          </p:cNvPr>
          <p:cNvSpPr>
            <a:spLocks noGrp="1"/>
          </p:cNvSpPr>
          <p:nvPr>
            <p:ph type="ftr" sz="quarter" idx="11"/>
          </p:nvPr>
        </p:nvSpPr>
        <p:spPr/>
        <p:txBody>
          <a:bodyPr/>
          <a:lstStyle/>
          <a:p>
            <a:r>
              <a:rPr lang="en-GB"/>
              <a:t>EDGE- Digital Skilld4 Students</a:t>
            </a:r>
          </a:p>
        </p:txBody>
      </p:sp>
      <p:sp>
        <p:nvSpPr>
          <p:cNvPr id="25" name="Slide Number Placeholder 24">
            <a:extLst>
              <a:ext uri="{FF2B5EF4-FFF2-40B4-BE49-F238E27FC236}">
                <a16:creationId xmlns:a16="http://schemas.microsoft.com/office/drawing/2014/main" id="{9D878B09-554F-704B-5DAD-B159CA842103}"/>
              </a:ext>
            </a:extLst>
          </p:cNvPr>
          <p:cNvSpPr>
            <a:spLocks noGrp="1"/>
          </p:cNvSpPr>
          <p:nvPr>
            <p:ph type="sldNum" sz="quarter" idx="12"/>
          </p:nvPr>
        </p:nvSpPr>
        <p:spPr/>
        <p:txBody>
          <a:bodyPr/>
          <a:lstStyle/>
          <a:p>
            <a:fld id="{68A75C74-9854-4976-9313-93E7E98E3BFB}" type="slidenum">
              <a:rPr lang="en-GB" smtClean="0"/>
              <a:t>11</a:t>
            </a:fld>
            <a:endParaRPr lang="en-GB"/>
          </a:p>
        </p:txBody>
      </p:sp>
    </p:spTree>
    <p:extLst>
      <p:ext uri="{BB962C8B-B14F-4D97-AF65-F5344CB8AC3E}">
        <p14:creationId xmlns:p14="http://schemas.microsoft.com/office/powerpoint/2010/main" val="1634782024"/>
      </p:ext>
    </p:extLst>
  </p:cSld>
  <p:clrMapOvr>
    <a:masterClrMapping/>
  </p:clrMapOvr>
  <mc:AlternateContent xmlns:mc="http://schemas.openxmlformats.org/markup-compatibility/2006" xmlns:p14="http://schemas.microsoft.com/office/powerpoint/2010/main">
    <mc:Choice Requires="p14">
      <p:transition spd="slow" p14:dur="800" advTm="2000">
        <p:circle/>
      </p:transition>
    </mc:Choice>
    <mc:Fallback xmlns="">
      <p:transition spd="slow" advTm="2000">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08B6FB9-ABA0-06B3-DC84-8D187467440F}"/>
              </a:ext>
            </a:extLst>
          </p:cNvPr>
          <p:cNvSpPr>
            <a:spLocks noGrp="1"/>
          </p:cNvSpPr>
          <p:nvPr>
            <p:ph type="dt" sz="half" idx="10"/>
          </p:nvPr>
        </p:nvSpPr>
        <p:spPr/>
        <p:txBody>
          <a:bodyPr/>
          <a:lstStyle/>
          <a:p>
            <a:fld id="{762459EC-9C2F-46E4-B6CB-98AEF737AA5A}" type="datetime2">
              <a:rPr lang="en-GB" smtClean="0"/>
              <a:t>Monday, 09 December 2024</a:t>
            </a:fld>
            <a:endParaRPr lang="en-GB" dirty="0"/>
          </a:p>
        </p:txBody>
      </p:sp>
      <p:sp>
        <p:nvSpPr>
          <p:cNvPr id="5" name="Footer Placeholder 4">
            <a:extLst>
              <a:ext uri="{FF2B5EF4-FFF2-40B4-BE49-F238E27FC236}">
                <a16:creationId xmlns:a16="http://schemas.microsoft.com/office/drawing/2014/main" id="{A955D3AB-43EC-06B3-3E8B-3C4D01276EAC}"/>
              </a:ext>
            </a:extLst>
          </p:cNvPr>
          <p:cNvSpPr>
            <a:spLocks noGrp="1"/>
          </p:cNvSpPr>
          <p:nvPr>
            <p:ph type="ftr" sz="quarter" idx="11"/>
          </p:nvPr>
        </p:nvSpPr>
        <p:spPr/>
        <p:txBody>
          <a:bodyPr/>
          <a:lstStyle/>
          <a:p>
            <a:r>
              <a:rPr lang="en-GB"/>
              <a:t>EDGE- Digital Skilld4 Students</a:t>
            </a:r>
          </a:p>
        </p:txBody>
      </p:sp>
      <p:sp>
        <p:nvSpPr>
          <p:cNvPr id="6" name="Slide Number Placeholder 5">
            <a:extLst>
              <a:ext uri="{FF2B5EF4-FFF2-40B4-BE49-F238E27FC236}">
                <a16:creationId xmlns:a16="http://schemas.microsoft.com/office/drawing/2014/main" id="{9BCAC2B5-DD9C-1FDF-9BCA-B2B5BF0D2AB9}"/>
              </a:ext>
            </a:extLst>
          </p:cNvPr>
          <p:cNvSpPr>
            <a:spLocks noGrp="1"/>
          </p:cNvSpPr>
          <p:nvPr>
            <p:ph type="sldNum" sz="quarter" idx="12"/>
          </p:nvPr>
        </p:nvSpPr>
        <p:spPr/>
        <p:txBody>
          <a:bodyPr/>
          <a:lstStyle/>
          <a:p>
            <a:fld id="{68A75C74-9854-4976-9313-93E7E98E3BFB}" type="slidenum">
              <a:rPr lang="en-GB" smtClean="0"/>
              <a:t>12</a:t>
            </a:fld>
            <a:endParaRPr lang="en-GB"/>
          </a:p>
        </p:txBody>
      </p:sp>
      <p:pic>
        <p:nvPicPr>
          <p:cNvPr id="8" name="Picture 7">
            <a:extLst>
              <a:ext uri="{FF2B5EF4-FFF2-40B4-BE49-F238E27FC236}">
                <a16:creationId xmlns:a16="http://schemas.microsoft.com/office/drawing/2014/main" id="{4B7A72BD-E060-312A-931C-BE40A0FF6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8878" y="3593044"/>
            <a:ext cx="4963601" cy="3257865"/>
          </a:xfrm>
          <a:prstGeom prst="rect">
            <a:avLst/>
          </a:prstGeom>
        </p:spPr>
      </p:pic>
      <p:pic>
        <p:nvPicPr>
          <p:cNvPr id="10" name="Picture 9">
            <a:extLst>
              <a:ext uri="{FF2B5EF4-FFF2-40B4-BE49-F238E27FC236}">
                <a16:creationId xmlns:a16="http://schemas.microsoft.com/office/drawing/2014/main" id="{9C1DAFCA-E0FA-6594-F7B9-485E8E417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09" y="3593044"/>
            <a:ext cx="3366969" cy="3264956"/>
          </a:xfrm>
          <a:prstGeom prst="rect">
            <a:avLst/>
          </a:prstGeom>
        </p:spPr>
      </p:pic>
      <p:pic>
        <p:nvPicPr>
          <p:cNvPr id="12" name="Picture 11">
            <a:extLst>
              <a:ext uri="{FF2B5EF4-FFF2-40B4-BE49-F238E27FC236}">
                <a16:creationId xmlns:a16="http://schemas.microsoft.com/office/drawing/2014/main" id="{684113DB-B9DA-E5EE-F097-7B5D00D50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9303" y="3487739"/>
            <a:ext cx="3912697" cy="3370262"/>
          </a:xfrm>
          <a:prstGeom prst="rect">
            <a:avLst/>
          </a:prstGeom>
        </p:spPr>
      </p:pic>
      <p:pic>
        <p:nvPicPr>
          <p:cNvPr id="14" name="Picture 13">
            <a:extLst>
              <a:ext uri="{FF2B5EF4-FFF2-40B4-BE49-F238E27FC236}">
                <a16:creationId xmlns:a16="http://schemas.microsoft.com/office/drawing/2014/main" id="{F518B542-70A5-6E75-1F44-BCB0968036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7962" y="28390"/>
            <a:ext cx="4452976" cy="3482632"/>
          </a:xfrm>
          <a:prstGeom prst="rect">
            <a:avLst/>
          </a:prstGeom>
        </p:spPr>
      </p:pic>
      <p:pic>
        <p:nvPicPr>
          <p:cNvPr id="16" name="Picture 15">
            <a:extLst>
              <a:ext uri="{FF2B5EF4-FFF2-40B4-BE49-F238E27FC236}">
                <a16:creationId xmlns:a16="http://schemas.microsoft.com/office/drawing/2014/main" id="{97372B82-C360-D64F-2406-8E210EF12A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7090"/>
            <a:ext cx="4227962" cy="3585953"/>
          </a:xfrm>
          <a:prstGeom prst="rect">
            <a:avLst/>
          </a:prstGeom>
        </p:spPr>
      </p:pic>
      <p:pic>
        <p:nvPicPr>
          <p:cNvPr id="18" name="Picture 17">
            <a:extLst>
              <a:ext uri="{FF2B5EF4-FFF2-40B4-BE49-F238E27FC236}">
                <a16:creationId xmlns:a16="http://schemas.microsoft.com/office/drawing/2014/main" id="{C00BDF9B-AC90-F997-6F93-ABBF1C47E2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2479" y="23284"/>
            <a:ext cx="3933003" cy="3487738"/>
          </a:xfrm>
          <a:prstGeom prst="rect">
            <a:avLst/>
          </a:prstGeom>
        </p:spPr>
      </p:pic>
      <p:sp>
        <p:nvSpPr>
          <p:cNvPr id="21" name="TextBox 20">
            <a:extLst>
              <a:ext uri="{FF2B5EF4-FFF2-40B4-BE49-F238E27FC236}">
                <a16:creationId xmlns:a16="http://schemas.microsoft.com/office/drawing/2014/main" id="{9DF286D1-884F-AA3C-3A5D-9949904549AD}"/>
              </a:ext>
            </a:extLst>
          </p:cNvPr>
          <p:cNvSpPr txBox="1"/>
          <p:nvPr/>
        </p:nvSpPr>
        <p:spPr>
          <a:xfrm>
            <a:off x="2145323" y="1679162"/>
            <a:ext cx="8557846" cy="3416320"/>
          </a:xfrm>
          <a:prstGeom prst="rect">
            <a:avLst/>
          </a:prstGeom>
          <a:noFill/>
        </p:spPr>
        <p:txBody>
          <a:bodyPr wrap="square" rtlCol="0">
            <a:spAutoFit/>
          </a:bodyPr>
          <a:lstStyle/>
          <a:p>
            <a:r>
              <a:rPr lang="en-GB" sz="7200" dirty="0">
                <a:solidFill>
                  <a:srgbClr val="FFFF00"/>
                </a:solidFill>
                <a:latin typeface="Algerian" panose="04020705040A02060702" pitchFamily="82" charset="0"/>
              </a:rPr>
              <a:t>Quota movement in </a:t>
            </a:r>
            <a:r>
              <a:rPr lang="en-GB" sz="7200" dirty="0" err="1">
                <a:solidFill>
                  <a:srgbClr val="FFFF00"/>
                </a:solidFill>
                <a:latin typeface="Algerian" panose="04020705040A02060702" pitchFamily="82" charset="0"/>
              </a:rPr>
              <a:t>Barishal</a:t>
            </a:r>
            <a:r>
              <a:rPr lang="en-GB" sz="7200" dirty="0">
                <a:solidFill>
                  <a:srgbClr val="FFFF00"/>
                </a:solidFill>
                <a:latin typeface="Algerian" panose="04020705040A02060702" pitchFamily="82" charset="0"/>
              </a:rPr>
              <a:t> University</a:t>
            </a:r>
          </a:p>
        </p:txBody>
      </p:sp>
    </p:spTree>
    <p:extLst>
      <p:ext uri="{BB962C8B-B14F-4D97-AF65-F5344CB8AC3E}">
        <p14:creationId xmlns:p14="http://schemas.microsoft.com/office/powerpoint/2010/main" val="2968628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peelOff"/>
      </p:transition>
    </mc:Choice>
    <mc:Fallback xmlns="">
      <p:transition spd="slow" advTm="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E805786-6268-6C29-13A0-C0C4AC6665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88123"/>
            <a:ext cx="12192000" cy="5169877"/>
          </a:xfrm>
        </p:spPr>
      </p:pic>
      <p:sp>
        <p:nvSpPr>
          <p:cNvPr id="4" name="Date Placeholder 3">
            <a:extLst>
              <a:ext uri="{FF2B5EF4-FFF2-40B4-BE49-F238E27FC236}">
                <a16:creationId xmlns:a16="http://schemas.microsoft.com/office/drawing/2014/main" id="{05E27527-1A7A-E440-EBC2-D1198C4428E0}"/>
              </a:ext>
            </a:extLst>
          </p:cNvPr>
          <p:cNvSpPr>
            <a:spLocks noGrp="1"/>
          </p:cNvSpPr>
          <p:nvPr>
            <p:ph type="dt" sz="half" idx="10"/>
          </p:nvPr>
        </p:nvSpPr>
        <p:spPr/>
        <p:txBody>
          <a:bodyPr/>
          <a:lstStyle/>
          <a:p>
            <a:fld id="{A39A8DC2-38CD-4665-84C1-40AB05DDB869}" type="datetime2">
              <a:rPr lang="en-GB" smtClean="0"/>
              <a:t>Monday, 09 December 2024</a:t>
            </a:fld>
            <a:endParaRPr lang="en-GB"/>
          </a:p>
        </p:txBody>
      </p:sp>
      <p:sp>
        <p:nvSpPr>
          <p:cNvPr id="5" name="Footer Placeholder 4">
            <a:extLst>
              <a:ext uri="{FF2B5EF4-FFF2-40B4-BE49-F238E27FC236}">
                <a16:creationId xmlns:a16="http://schemas.microsoft.com/office/drawing/2014/main" id="{C38E402F-841D-DC99-1B2E-66C174F7E333}"/>
              </a:ext>
            </a:extLst>
          </p:cNvPr>
          <p:cNvSpPr>
            <a:spLocks noGrp="1"/>
          </p:cNvSpPr>
          <p:nvPr>
            <p:ph type="ftr" sz="quarter" idx="11"/>
          </p:nvPr>
        </p:nvSpPr>
        <p:spPr/>
        <p:txBody>
          <a:bodyPr/>
          <a:lstStyle/>
          <a:p>
            <a:r>
              <a:rPr lang="en-GB"/>
              <a:t>EDGE- Digital Skilld4 Students</a:t>
            </a:r>
          </a:p>
        </p:txBody>
      </p:sp>
      <p:sp>
        <p:nvSpPr>
          <p:cNvPr id="6" name="Slide Number Placeholder 5">
            <a:extLst>
              <a:ext uri="{FF2B5EF4-FFF2-40B4-BE49-F238E27FC236}">
                <a16:creationId xmlns:a16="http://schemas.microsoft.com/office/drawing/2014/main" id="{0DB0B6AA-C6DD-B77E-00B5-A596A345EC32}"/>
              </a:ext>
            </a:extLst>
          </p:cNvPr>
          <p:cNvSpPr>
            <a:spLocks noGrp="1"/>
          </p:cNvSpPr>
          <p:nvPr>
            <p:ph type="sldNum" sz="quarter" idx="12"/>
          </p:nvPr>
        </p:nvSpPr>
        <p:spPr/>
        <p:txBody>
          <a:bodyPr/>
          <a:lstStyle/>
          <a:p>
            <a:fld id="{68A75C74-9854-4976-9313-93E7E98E3BFB}" type="slidenum">
              <a:rPr lang="en-GB" smtClean="0"/>
              <a:t>13</a:t>
            </a:fld>
            <a:endParaRPr lang="en-GB"/>
          </a:p>
        </p:txBody>
      </p:sp>
      <p:sp>
        <p:nvSpPr>
          <p:cNvPr id="7" name="Rectangle 6">
            <a:extLst>
              <a:ext uri="{FF2B5EF4-FFF2-40B4-BE49-F238E27FC236}">
                <a16:creationId xmlns:a16="http://schemas.microsoft.com/office/drawing/2014/main" id="{4E14E991-7C51-98FA-E65E-F88AB2EDC6EA}"/>
              </a:ext>
            </a:extLst>
          </p:cNvPr>
          <p:cNvSpPr/>
          <p:nvPr/>
        </p:nvSpPr>
        <p:spPr>
          <a:xfrm>
            <a:off x="1623645" y="597877"/>
            <a:ext cx="7625863" cy="923330"/>
          </a:xfrm>
          <a:prstGeom prst="rect">
            <a:avLst/>
          </a:prstGeom>
          <a:noFill/>
        </p:spPr>
        <p:txBody>
          <a:bodyPr wrap="square" lIns="91440" tIns="45720" rIns="91440" bIns="45720">
            <a:spAutoFit/>
          </a:bodyPr>
          <a:lstStyle/>
          <a:p>
            <a:pPr algn="ctr"/>
            <a:r>
              <a:rPr lang="en-GB" sz="5400" b="1" cap="none" spc="0" dirty="0">
                <a:ln w="6600">
                  <a:solidFill>
                    <a:schemeClr val="accent2"/>
                  </a:solidFill>
                  <a:prstDash val="solid"/>
                </a:ln>
                <a:solidFill>
                  <a:srgbClr val="FFFFFF"/>
                </a:solidFill>
                <a:effectLst>
                  <a:outerShdw dist="38100" dir="2700000" algn="tl" rotWithShape="0">
                    <a:schemeClr val="accent2"/>
                  </a:outerShdw>
                </a:effectLst>
              </a:rPr>
              <a:t>THANK YOU</a:t>
            </a:r>
          </a:p>
        </p:txBody>
      </p:sp>
    </p:spTree>
    <p:extLst>
      <p:ext uri="{BB962C8B-B14F-4D97-AF65-F5344CB8AC3E}">
        <p14:creationId xmlns:p14="http://schemas.microsoft.com/office/powerpoint/2010/main" val="1310285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airplane"/>
      </p:transition>
    </mc:Choice>
    <mc:Fallback xmlns="">
      <p:transition spd="slow"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l="3000" t="2000" r="1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FF92-0499-09B7-3AED-9D5AFC75E93D}"/>
              </a:ext>
            </a:extLst>
          </p:cNvPr>
          <p:cNvSpPr>
            <a:spLocks noGrp="1"/>
          </p:cNvSpPr>
          <p:nvPr>
            <p:ph type="title"/>
          </p:nvPr>
        </p:nvSpPr>
        <p:spPr>
          <a:xfrm>
            <a:off x="838199" y="499621"/>
            <a:ext cx="10690781" cy="1898077"/>
          </a:xfrm>
        </p:spPr>
        <p:txBody>
          <a:bodyPr>
            <a:normAutofit fontScale="90000"/>
          </a:bodyPr>
          <a:lstStyle/>
          <a:p>
            <a:pPr>
              <a:lnSpc>
                <a:spcPct val="100000"/>
              </a:lnSpc>
            </a:pPr>
            <a:r>
              <a:rPr lang="en-GB" sz="6000" b="1" i="0"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Quota movement timeline: Unfolding events</a:t>
            </a:r>
            <a:br>
              <a:rPr lang="en-GB" b="1" i="0" dirty="0">
                <a:solidFill>
                  <a:schemeClr val="accent4">
                    <a:lumMod val="40000"/>
                    <a:lumOff val="60000"/>
                  </a:schemeClr>
                </a:solidFill>
                <a:effectLst/>
                <a:latin typeface="Merriweather" panose="00000500000000000000" pitchFamily="2" charset="0"/>
              </a:rPr>
            </a:br>
            <a:endParaRPr lang="en-GB" dirty="0">
              <a:solidFill>
                <a:schemeClr val="accent4">
                  <a:lumMod val="40000"/>
                  <a:lumOff val="60000"/>
                </a:schemeClr>
              </a:solidFill>
            </a:endParaRPr>
          </a:p>
        </p:txBody>
      </p:sp>
      <p:sp>
        <p:nvSpPr>
          <p:cNvPr id="3" name="Content Placeholder 2">
            <a:extLst>
              <a:ext uri="{FF2B5EF4-FFF2-40B4-BE49-F238E27FC236}">
                <a16:creationId xmlns:a16="http://schemas.microsoft.com/office/drawing/2014/main" id="{0BB8570E-2797-A191-E746-6CAD3E6A6B2F}"/>
              </a:ext>
            </a:extLst>
          </p:cNvPr>
          <p:cNvSpPr>
            <a:spLocks noGrp="1"/>
          </p:cNvSpPr>
          <p:nvPr>
            <p:ph idx="1"/>
          </p:nvPr>
        </p:nvSpPr>
        <p:spPr>
          <a:xfrm>
            <a:off x="711331" y="3429000"/>
            <a:ext cx="10769338" cy="2491083"/>
          </a:xfrm>
        </p:spPr>
        <p:txBody>
          <a:bodyPr>
            <a:normAutofit/>
          </a:bodyPr>
          <a:lstStyle/>
          <a:p>
            <a:pPr marL="0" indent="0">
              <a:lnSpc>
                <a:spcPct val="100000"/>
              </a:lnSpc>
              <a:spcAft>
                <a:spcPts val="800"/>
              </a:spcAft>
              <a:buNone/>
            </a:pPr>
            <a:r>
              <a:rPr lang="en-GB" sz="3600" b="1" kern="100" dirty="0">
                <a:effectLst/>
                <a:latin typeface="Calibri" panose="020F0502020204030204" pitchFamily="34" charset="0"/>
                <a:ea typeface="Calibri" panose="020F0502020204030204" pitchFamily="34" charset="0"/>
                <a:cs typeface="Times New Roman" panose="02020603050405020304" pitchFamily="18" charset="0"/>
              </a:rPr>
              <a:t>Md. Inzamamul Haque</a:t>
            </a:r>
            <a:endParaRPr lang="en-GB" sz="3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spcAft>
                <a:spcPts val="800"/>
              </a:spcAft>
              <a:buNone/>
            </a:pPr>
            <a:r>
              <a:rPr lang="en-GB" sz="2400" b="1" kern="100" dirty="0">
                <a:effectLst/>
                <a:latin typeface="Calibri" panose="020F0502020204030204" pitchFamily="34" charset="0"/>
                <a:ea typeface="Calibri" panose="020F0502020204030204" pitchFamily="34" charset="0"/>
                <a:cs typeface="Times New Roman" panose="02020603050405020304" pitchFamily="18" charset="0"/>
              </a:rPr>
              <a:t>Department of Political Science, University of </a:t>
            </a:r>
            <a:r>
              <a:rPr lang="en-GB" sz="2400" b="1" kern="100" dirty="0" err="1">
                <a:effectLst/>
                <a:latin typeface="Calibri" panose="020F0502020204030204" pitchFamily="34" charset="0"/>
                <a:ea typeface="Calibri" panose="020F0502020204030204" pitchFamily="34" charset="0"/>
                <a:cs typeface="Times New Roman" panose="02020603050405020304" pitchFamily="18" charset="0"/>
              </a:rPr>
              <a:t>Barishal</a:t>
            </a:r>
            <a:r>
              <a:rPr lang="en-GB" sz="2400" b="1" kern="100" dirty="0">
                <a:effectLst/>
                <a:latin typeface="Calibri" panose="020F0502020204030204" pitchFamily="34" charset="0"/>
                <a:ea typeface="Calibri" panose="020F0502020204030204" pitchFamily="34" charset="0"/>
                <a:cs typeface="Times New Roman" panose="02020603050405020304" pitchFamily="18" charset="0"/>
              </a:rPr>
              <a:t>, Barishal-8254, Bangladesh</a:t>
            </a:r>
          </a:p>
          <a:p>
            <a:pPr marL="0" indent="0">
              <a:lnSpc>
                <a:spcPct val="100000"/>
              </a:lnSpc>
              <a:spcAft>
                <a:spcPts val="800"/>
              </a:spcAft>
              <a:buNone/>
            </a:pPr>
            <a:r>
              <a:rPr lang="en-GB" sz="2400" b="1" kern="100" dirty="0">
                <a:effectLst/>
                <a:latin typeface="Calibri" panose="020F0502020204030204" pitchFamily="34" charset="0"/>
                <a:ea typeface="Calibri" panose="020F0502020204030204" pitchFamily="34" charset="0"/>
                <a:cs typeface="Times New Roman" panose="02020603050405020304" pitchFamily="18" charset="0"/>
              </a:rPr>
              <a:t>EDGE- Digital Skills for Students</a:t>
            </a:r>
          </a:p>
          <a:p>
            <a:pPr marL="0" indent="0">
              <a:lnSpc>
                <a:spcPct val="100000"/>
              </a:lnSpc>
              <a:spcAft>
                <a:spcPts val="800"/>
              </a:spcAft>
              <a:buNone/>
            </a:pPr>
            <a:r>
              <a:rPr lang="en-GB" sz="2400" b="1" kern="100" dirty="0">
                <a:effectLst/>
                <a:latin typeface="Arial Black" panose="020B0A04020102020204" pitchFamily="34" charset="0"/>
                <a:ea typeface="Calibri" panose="020F0502020204030204" pitchFamily="34" charset="0"/>
                <a:cs typeface="Times New Roman" panose="02020603050405020304" pitchFamily="18" charset="0"/>
              </a:rPr>
              <a:t>Roll No: 01-051-13</a:t>
            </a:r>
            <a:endParaRPr lang="en-GB" sz="2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2E7235D-5036-2295-5CB7-85D38E9D0677}"/>
              </a:ext>
            </a:extLst>
          </p:cNvPr>
          <p:cNvSpPr>
            <a:spLocks noGrp="1"/>
          </p:cNvSpPr>
          <p:nvPr>
            <p:ph type="dt" sz="half" idx="10"/>
          </p:nvPr>
        </p:nvSpPr>
        <p:spPr/>
        <p:txBody>
          <a:bodyPr/>
          <a:lstStyle/>
          <a:p>
            <a:fld id="{741144FE-89BA-4142-AD74-3158BAE161F0}" type="datetime2">
              <a:rPr lang="en-GB" smtClean="0"/>
              <a:t>Monday, 09 December 2024</a:t>
            </a:fld>
            <a:endParaRPr lang="en-GB"/>
          </a:p>
        </p:txBody>
      </p:sp>
      <p:sp>
        <p:nvSpPr>
          <p:cNvPr id="5" name="Footer Placeholder 4">
            <a:extLst>
              <a:ext uri="{FF2B5EF4-FFF2-40B4-BE49-F238E27FC236}">
                <a16:creationId xmlns:a16="http://schemas.microsoft.com/office/drawing/2014/main" id="{FBEE73D2-AB7A-807A-C259-012F5A2541B8}"/>
              </a:ext>
            </a:extLst>
          </p:cNvPr>
          <p:cNvSpPr>
            <a:spLocks noGrp="1"/>
          </p:cNvSpPr>
          <p:nvPr>
            <p:ph type="ftr" sz="quarter" idx="11"/>
          </p:nvPr>
        </p:nvSpPr>
        <p:spPr>
          <a:xfrm>
            <a:off x="2801815" y="6356350"/>
            <a:ext cx="6963507" cy="365125"/>
          </a:xfrm>
        </p:spPr>
        <p:txBody>
          <a:bodyPr/>
          <a:lstStyle/>
          <a:p>
            <a:r>
              <a:rPr lang="en-GB" sz="3200" dirty="0"/>
              <a:t>EDGE- Digital Skilld4 Students</a:t>
            </a:r>
          </a:p>
        </p:txBody>
      </p:sp>
      <p:sp>
        <p:nvSpPr>
          <p:cNvPr id="6" name="Slide Number Placeholder 5">
            <a:extLst>
              <a:ext uri="{FF2B5EF4-FFF2-40B4-BE49-F238E27FC236}">
                <a16:creationId xmlns:a16="http://schemas.microsoft.com/office/drawing/2014/main" id="{39B49CA9-A809-3A5A-1A13-09AF7860560D}"/>
              </a:ext>
            </a:extLst>
          </p:cNvPr>
          <p:cNvSpPr>
            <a:spLocks noGrp="1"/>
          </p:cNvSpPr>
          <p:nvPr>
            <p:ph type="sldNum" sz="quarter" idx="12"/>
          </p:nvPr>
        </p:nvSpPr>
        <p:spPr/>
        <p:txBody>
          <a:bodyPr/>
          <a:lstStyle/>
          <a:p>
            <a:fld id="{68A75C74-9854-4976-9313-93E7E98E3BFB}" type="slidenum">
              <a:rPr lang="en-GB" smtClean="0"/>
              <a:t>2</a:t>
            </a:fld>
            <a:endParaRPr lang="en-GB" dirty="0"/>
          </a:p>
        </p:txBody>
      </p:sp>
    </p:spTree>
    <p:extLst>
      <p:ext uri="{BB962C8B-B14F-4D97-AF65-F5344CB8AC3E}">
        <p14:creationId xmlns:p14="http://schemas.microsoft.com/office/powerpoint/2010/main" val="3046101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7750" advTm="3000">
        <p15:prstTrans prst="curtains"/>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circle(in)">
                                      <p:cBhvr>
                                        <p:cTn id="15" dur="2000"/>
                                        <p:tgtEl>
                                          <p:spTgt spid="3">
                                            <p:txEl>
                                              <p:pRg st="1" end="1"/>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circle(in)">
                                      <p:cBhvr>
                                        <p:cTn id="18" dur="2000"/>
                                        <p:tgtEl>
                                          <p:spTgt spid="3">
                                            <p:txEl>
                                              <p:pRg st="2" end="2"/>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circle(in)">
                                      <p:cBhvr>
                                        <p:cTn id="21"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4" name="Historic Slideshow - Inspired By Recent Quota Reform Movement of Bangladeshi Students - After Effect">
            <a:hlinkClick r:id="" action="ppaction://media"/>
            <a:extLst>
              <a:ext uri="{FF2B5EF4-FFF2-40B4-BE49-F238E27FC236}">
                <a16:creationId xmlns:a16="http://schemas.microsoft.com/office/drawing/2014/main" id="{07E21145-7FEF-A8F4-5EBD-D100DB168C1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6629" y="240323"/>
            <a:ext cx="11558741" cy="6377354"/>
          </a:xfrm>
          <a:prstGeom prst="rect">
            <a:avLst/>
          </a:prstGeom>
          <a:ln>
            <a:noFill/>
          </a:ln>
          <a:effectLst>
            <a:softEdge rad="112500"/>
          </a:effectLst>
        </p:spPr>
      </p:pic>
      <p:sp>
        <p:nvSpPr>
          <p:cNvPr id="5" name="Date Placeholder 4">
            <a:extLst>
              <a:ext uri="{FF2B5EF4-FFF2-40B4-BE49-F238E27FC236}">
                <a16:creationId xmlns:a16="http://schemas.microsoft.com/office/drawing/2014/main" id="{97C73AE9-8C1B-7362-6FF1-4F04ADFBEC74}"/>
              </a:ext>
            </a:extLst>
          </p:cNvPr>
          <p:cNvSpPr>
            <a:spLocks noGrp="1"/>
          </p:cNvSpPr>
          <p:nvPr>
            <p:ph type="dt" sz="half" idx="10"/>
          </p:nvPr>
        </p:nvSpPr>
        <p:spPr/>
        <p:txBody>
          <a:bodyPr/>
          <a:lstStyle/>
          <a:p>
            <a:fld id="{0437A93A-B09B-444F-80C0-B983DEAF4DDA}" type="datetime2">
              <a:rPr lang="en-GB" smtClean="0"/>
              <a:t>Monday, 09 December 2024</a:t>
            </a:fld>
            <a:endParaRPr lang="en-GB"/>
          </a:p>
        </p:txBody>
      </p:sp>
      <p:sp>
        <p:nvSpPr>
          <p:cNvPr id="6" name="Footer Placeholder 5">
            <a:extLst>
              <a:ext uri="{FF2B5EF4-FFF2-40B4-BE49-F238E27FC236}">
                <a16:creationId xmlns:a16="http://schemas.microsoft.com/office/drawing/2014/main" id="{9141F283-0ED4-713D-7495-BEA6F525F4A1}"/>
              </a:ext>
            </a:extLst>
          </p:cNvPr>
          <p:cNvSpPr>
            <a:spLocks noGrp="1"/>
          </p:cNvSpPr>
          <p:nvPr>
            <p:ph type="ftr" sz="quarter" idx="11"/>
          </p:nvPr>
        </p:nvSpPr>
        <p:spPr/>
        <p:txBody>
          <a:bodyPr/>
          <a:lstStyle/>
          <a:p>
            <a:r>
              <a:rPr lang="en-GB"/>
              <a:t>EDGE- Digital Skilld4 Students</a:t>
            </a:r>
          </a:p>
        </p:txBody>
      </p:sp>
      <p:sp>
        <p:nvSpPr>
          <p:cNvPr id="7" name="Slide Number Placeholder 6">
            <a:extLst>
              <a:ext uri="{FF2B5EF4-FFF2-40B4-BE49-F238E27FC236}">
                <a16:creationId xmlns:a16="http://schemas.microsoft.com/office/drawing/2014/main" id="{DC7FDECA-0AEE-2F09-0F9C-45640684E05F}"/>
              </a:ext>
            </a:extLst>
          </p:cNvPr>
          <p:cNvSpPr>
            <a:spLocks noGrp="1"/>
          </p:cNvSpPr>
          <p:nvPr>
            <p:ph type="sldNum" sz="quarter" idx="12"/>
          </p:nvPr>
        </p:nvSpPr>
        <p:spPr/>
        <p:txBody>
          <a:bodyPr/>
          <a:lstStyle/>
          <a:p>
            <a:fld id="{68A75C74-9854-4976-9313-93E7E98E3BFB}" type="slidenum">
              <a:rPr lang="en-GB" smtClean="0"/>
              <a:t>3</a:t>
            </a:fld>
            <a:endParaRPr lang="en-GB"/>
          </a:p>
        </p:txBody>
      </p:sp>
    </p:spTree>
    <p:extLst>
      <p:ext uri="{BB962C8B-B14F-4D97-AF65-F5344CB8AC3E}">
        <p14:creationId xmlns:p14="http://schemas.microsoft.com/office/powerpoint/2010/main" val="2066581275"/>
      </p:ext>
    </p:extLst>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4" name="যেভাবে কোটা আন্দোলন থেকে হলো সরকার পতন! - Fall of Sheikh Hasina - Quota Movement - BanglaVision_1">
            <a:hlinkClick r:id="" action="ppaction://media"/>
            <a:extLst>
              <a:ext uri="{FF2B5EF4-FFF2-40B4-BE49-F238E27FC236}">
                <a16:creationId xmlns:a16="http://schemas.microsoft.com/office/drawing/2014/main" id="{585F0C61-AA5F-5578-C83C-39589A93F85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5558" y="504093"/>
            <a:ext cx="11620883" cy="5508747"/>
          </a:xfrm>
        </p:spPr>
      </p:pic>
      <p:sp>
        <p:nvSpPr>
          <p:cNvPr id="5" name="Date Placeholder 4">
            <a:extLst>
              <a:ext uri="{FF2B5EF4-FFF2-40B4-BE49-F238E27FC236}">
                <a16:creationId xmlns:a16="http://schemas.microsoft.com/office/drawing/2014/main" id="{75865D45-BC5E-8C91-4E7A-6D7796C6934B}"/>
              </a:ext>
            </a:extLst>
          </p:cNvPr>
          <p:cNvSpPr>
            <a:spLocks noGrp="1"/>
          </p:cNvSpPr>
          <p:nvPr>
            <p:ph type="dt" sz="half" idx="10"/>
          </p:nvPr>
        </p:nvSpPr>
        <p:spPr/>
        <p:txBody>
          <a:bodyPr/>
          <a:lstStyle/>
          <a:p>
            <a:fld id="{6B59806B-8E92-4E87-B8D1-CBF75B0E9EB5}" type="datetime2">
              <a:rPr lang="en-GB" smtClean="0"/>
              <a:t>Monday, 09 December 2024</a:t>
            </a:fld>
            <a:endParaRPr lang="en-GB"/>
          </a:p>
        </p:txBody>
      </p:sp>
      <p:sp>
        <p:nvSpPr>
          <p:cNvPr id="6" name="Footer Placeholder 5">
            <a:extLst>
              <a:ext uri="{FF2B5EF4-FFF2-40B4-BE49-F238E27FC236}">
                <a16:creationId xmlns:a16="http://schemas.microsoft.com/office/drawing/2014/main" id="{048ABF72-E3DA-EE27-2CDB-C74184B4950E}"/>
              </a:ext>
            </a:extLst>
          </p:cNvPr>
          <p:cNvSpPr>
            <a:spLocks noGrp="1"/>
          </p:cNvSpPr>
          <p:nvPr>
            <p:ph type="ftr" sz="quarter" idx="11"/>
          </p:nvPr>
        </p:nvSpPr>
        <p:spPr/>
        <p:txBody>
          <a:bodyPr/>
          <a:lstStyle/>
          <a:p>
            <a:r>
              <a:rPr lang="en-GB"/>
              <a:t>EDGE- Digital Skilld4 Students</a:t>
            </a:r>
          </a:p>
        </p:txBody>
      </p:sp>
      <p:sp>
        <p:nvSpPr>
          <p:cNvPr id="7" name="Slide Number Placeholder 6">
            <a:extLst>
              <a:ext uri="{FF2B5EF4-FFF2-40B4-BE49-F238E27FC236}">
                <a16:creationId xmlns:a16="http://schemas.microsoft.com/office/drawing/2014/main" id="{C4ABBBB5-EF08-84BF-EB71-A26B146BFD02}"/>
              </a:ext>
            </a:extLst>
          </p:cNvPr>
          <p:cNvSpPr>
            <a:spLocks noGrp="1"/>
          </p:cNvSpPr>
          <p:nvPr>
            <p:ph type="sldNum" sz="quarter" idx="12"/>
          </p:nvPr>
        </p:nvSpPr>
        <p:spPr/>
        <p:txBody>
          <a:bodyPr/>
          <a:lstStyle/>
          <a:p>
            <a:fld id="{68A75C74-9854-4976-9313-93E7E98E3BFB}" type="slidenum">
              <a:rPr lang="en-GB" smtClean="0"/>
              <a:t>4</a:t>
            </a:fld>
            <a:endParaRPr lang="en-GB"/>
          </a:p>
        </p:txBody>
      </p:sp>
    </p:spTree>
    <p:extLst>
      <p:ext uri="{BB962C8B-B14F-4D97-AF65-F5344CB8AC3E}">
        <p14:creationId xmlns:p14="http://schemas.microsoft.com/office/powerpoint/2010/main" val="2571224869"/>
      </p:ext>
    </p:extLst>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60D9EA7-4598-EE3D-B4EB-5003D55C43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4223" y="2674229"/>
            <a:ext cx="10263554" cy="3667956"/>
          </a:xfrm>
        </p:spPr>
      </p:pic>
      <p:sp>
        <p:nvSpPr>
          <p:cNvPr id="4" name="Rectangle 1">
            <a:extLst>
              <a:ext uri="{FF2B5EF4-FFF2-40B4-BE49-F238E27FC236}">
                <a16:creationId xmlns:a16="http://schemas.microsoft.com/office/drawing/2014/main" id="{15CCA708-14AC-2729-C6D4-85160A35EA9E}"/>
              </a:ext>
            </a:extLst>
          </p:cNvPr>
          <p:cNvSpPr>
            <a:spLocks noGrp="1" noChangeArrowheads="1"/>
          </p:cNvSpPr>
          <p:nvPr>
            <p:ph type="title"/>
          </p:nvPr>
        </p:nvSpPr>
        <p:spPr bwMode="auto">
          <a:xfrm>
            <a:off x="838200" y="858707"/>
            <a:ext cx="1026355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1800" b="1" i="0" u="none" strike="noStrike" cap="none" normalizeH="0" baseline="0" dirty="0">
                <a:ln>
                  <a:noFill/>
                </a:ln>
                <a:solidFill>
                  <a:schemeClr val="tx1"/>
                </a:solidFill>
                <a:effectLst/>
                <a:latin typeface="Arial" panose="020B0604020202020204" pitchFamily="34" charset="0"/>
              </a:rPr>
              <a:t>Background</a:t>
            </a:r>
            <a:r>
              <a:rPr kumimoji="0" lang="en-US" altLang="en-US" sz="1800" b="0" i="0" u="none" strike="noStrike" cap="none" normalizeH="0" baseline="0" dirty="0">
                <a:ln>
                  <a:noFill/>
                </a:ln>
                <a:solidFill>
                  <a:schemeClr val="tx1"/>
                </a:solidFill>
                <a:effectLst/>
                <a:latin typeface="Arial" panose="020B0604020202020204" pitchFamily="34" charset="0"/>
              </a:rPr>
              <a:t>: The quota system was introduced to ensure representation for underprivileged groups in government jobs and education.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1800" b="1" i="0" u="none" strike="noStrike" cap="none" normalizeH="0" baseline="0" dirty="0">
                <a:ln>
                  <a:noFill/>
                </a:ln>
                <a:solidFill>
                  <a:schemeClr val="tx1"/>
                </a:solidFill>
                <a:effectLst/>
                <a:latin typeface="Arial" panose="020B0604020202020204" pitchFamily="34" charset="0"/>
              </a:rPr>
              <a:t>Demand for Reform</a:t>
            </a:r>
            <a:r>
              <a:rPr kumimoji="0" lang="en-US" altLang="en-US" sz="1800" b="0" i="0" u="none" strike="noStrike" cap="none" normalizeH="0" baseline="0" dirty="0">
                <a:ln>
                  <a:noFill/>
                </a:ln>
                <a:solidFill>
                  <a:schemeClr val="tx1"/>
                </a:solidFill>
                <a:effectLst/>
                <a:latin typeface="Arial" panose="020B0604020202020204" pitchFamily="34" charset="0"/>
              </a:rPr>
              <a:t>: Students and job seekers protested, claiming the quota system was unfair and hindered merit-based selection.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arenR"/>
              <a:tabLst/>
            </a:pPr>
            <a:r>
              <a:rPr kumimoji="0" lang="en-US" altLang="en-US" sz="1800" b="1" i="0" u="none" strike="noStrike" cap="none" normalizeH="0" baseline="0" dirty="0">
                <a:ln>
                  <a:noFill/>
                </a:ln>
                <a:solidFill>
                  <a:schemeClr val="tx1"/>
                </a:solidFill>
                <a:effectLst/>
                <a:latin typeface="Arial" panose="020B0604020202020204" pitchFamily="34" charset="0"/>
              </a:rPr>
              <a:t>Major Protest in 2018</a:t>
            </a:r>
            <a:r>
              <a:rPr kumimoji="0" lang="en-US" altLang="en-US" sz="1800" b="0" i="0" u="none" strike="noStrike" cap="none" normalizeH="0" baseline="0" dirty="0">
                <a:ln>
                  <a:noFill/>
                </a:ln>
                <a:solidFill>
                  <a:schemeClr val="tx1"/>
                </a:solidFill>
                <a:effectLst/>
                <a:latin typeface="Arial" panose="020B0604020202020204" pitchFamily="34" charset="0"/>
              </a:rPr>
              <a:t>: A nationwide movement erupted in 2018, led by university students, demanding the reform of the quota system. </a:t>
            </a:r>
          </a:p>
        </p:txBody>
      </p:sp>
      <p:sp>
        <p:nvSpPr>
          <p:cNvPr id="7" name="Date Placeholder 6">
            <a:extLst>
              <a:ext uri="{FF2B5EF4-FFF2-40B4-BE49-F238E27FC236}">
                <a16:creationId xmlns:a16="http://schemas.microsoft.com/office/drawing/2014/main" id="{5346568D-D99D-ADFD-4AA4-457BB8A44E2C}"/>
              </a:ext>
            </a:extLst>
          </p:cNvPr>
          <p:cNvSpPr>
            <a:spLocks noGrp="1"/>
          </p:cNvSpPr>
          <p:nvPr>
            <p:ph type="dt" sz="half" idx="10"/>
          </p:nvPr>
        </p:nvSpPr>
        <p:spPr/>
        <p:txBody>
          <a:bodyPr/>
          <a:lstStyle/>
          <a:p>
            <a:fld id="{AA60E15F-A9EC-4081-A570-089E5084E47E}" type="datetime2">
              <a:rPr lang="en-GB" smtClean="0"/>
              <a:t>Monday, 09 December 2024</a:t>
            </a:fld>
            <a:endParaRPr lang="en-GB"/>
          </a:p>
        </p:txBody>
      </p:sp>
      <p:sp>
        <p:nvSpPr>
          <p:cNvPr id="8" name="Footer Placeholder 7">
            <a:extLst>
              <a:ext uri="{FF2B5EF4-FFF2-40B4-BE49-F238E27FC236}">
                <a16:creationId xmlns:a16="http://schemas.microsoft.com/office/drawing/2014/main" id="{065CE6D9-9B21-3638-CC60-5F3C0C7C0F4B}"/>
              </a:ext>
            </a:extLst>
          </p:cNvPr>
          <p:cNvSpPr>
            <a:spLocks noGrp="1"/>
          </p:cNvSpPr>
          <p:nvPr>
            <p:ph type="ftr" sz="quarter" idx="11"/>
          </p:nvPr>
        </p:nvSpPr>
        <p:spPr/>
        <p:txBody>
          <a:bodyPr/>
          <a:lstStyle/>
          <a:p>
            <a:r>
              <a:rPr lang="en-GB"/>
              <a:t>EDGE- Digital Skilld4 Students</a:t>
            </a:r>
          </a:p>
        </p:txBody>
      </p:sp>
      <p:sp>
        <p:nvSpPr>
          <p:cNvPr id="9" name="Slide Number Placeholder 8">
            <a:extLst>
              <a:ext uri="{FF2B5EF4-FFF2-40B4-BE49-F238E27FC236}">
                <a16:creationId xmlns:a16="http://schemas.microsoft.com/office/drawing/2014/main" id="{A73FD2F8-E17E-0A67-A447-DD4B2E4942B3}"/>
              </a:ext>
            </a:extLst>
          </p:cNvPr>
          <p:cNvSpPr>
            <a:spLocks noGrp="1"/>
          </p:cNvSpPr>
          <p:nvPr>
            <p:ph type="sldNum" sz="quarter" idx="12"/>
          </p:nvPr>
        </p:nvSpPr>
        <p:spPr/>
        <p:txBody>
          <a:bodyPr/>
          <a:lstStyle/>
          <a:p>
            <a:fld id="{68A75C74-9854-4976-9313-93E7E98E3BFB}" type="slidenum">
              <a:rPr lang="en-GB" smtClean="0"/>
              <a:t>5</a:t>
            </a:fld>
            <a:endParaRPr lang="en-GB"/>
          </a:p>
        </p:txBody>
      </p:sp>
    </p:spTree>
    <p:extLst>
      <p:ext uri="{BB962C8B-B14F-4D97-AF65-F5344CB8AC3E}">
        <p14:creationId xmlns:p14="http://schemas.microsoft.com/office/powerpoint/2010/main" val="3786076154"/>
      </p:ext>
    </p:extLst>
  </p:cSld>
  <p:clrMapOvr>
    <a:masterClrMapping/>
  </p:clrMapOvr>
  <p:transition spd="slow" advTm="2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4B2E2-E2BA-C96A-DC9A-008B958D00E1}"/>
              </a:ext>
            </a:extLst>
          </p:cNvPr>
          <p:cNvSpPr>
            <a:spLocks noGrp="1"/>
          </p:cNvSpPr>
          <p:nvPr>
            <p:ph type="title"/>
          </p:nvPr>
        </p:nvSpPr>
        <p:spPr/>
        <p:txBody>
          <a:bodyPr/>
          <a:lstStyle/>
          <a:p>
            <a:r>
              <a:rPr lang="en-GB" b="0" i="0" dirty="0">
                <a:solidFill>
                  <a:srgbClr val="1F1F1F"/>
                </a:solidFill>
                <a:effectLst/>
                <a:latin typeface="Google Sans"/>
              </a:rPr>
              <a:t>The protest began in June 2024</a:t>
            </a:r>
            <a:endParaRPr lang="en-GB" dirty="0"/>
          </a:p>
        </p:txBody>
      </p:sp>
      <p:pic>
        <p:nvPicPr>
          <p:cNvPr id="5" name="Content Placeholder 4">
            <a:extLst>
              <a:ext uri="{FF2B5EF4-FFF2-40B4-BE49-F238E27FC236}">
                <a16:creationId xmlns:a16="http://schemas.microsoft.com/office/drawing/2014/main" id="{378BA121-381C-5C67-37CA-869288CE9E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5416" y="1866675"/>
            <a:ext cx="9612922" cy="4991325"/>
          </a:xfrm>
        </p:spPr>
      </p:pic>
      <p:sp>
        <p:nvSpPr>
          <p:cNvPr id="6" name="Date Placeholder 5">
            <a:extLst>
              <a:ext uri="{FF2B5EF4-FFF2-40B4-BE49-F238E27FC236}">
                <a16:creationId xmlns:a16="http://schemas.microsoft.com/office/drawing/2014/main" id="{0419C25B-9120-C0C9-72DF-EA3B9925B063}"/>
              </a:ext>
            </a:extLst>
          </p:cNvPr>
          <p:cNvSpPr>
            <a:spLocks noGrp="1"/>
          </p:cNvSpPr>
          <p:nvPr>
            <p:ph type="dt" sz="half" idx="10"/>
          </p:nvPr>
        </p:nvSpPr>
        <p:spPr/>
        <p:txBody>
          <a:bodyPr/>
          <a:lstStyle/>
          <a:p>
            <a:fld id="{0AB9BAA0-DF2A-4935-9493-8B5ADEE1915D}" type="datetime2">
              <a:rPr lang="en-GB" smtClean="0"/>
              <a:t>Monday, 09 December 2024</a:t>
            </a:fld>
            <a:endParaRPr lang="en-GB"/>
          </a:p>
        </p:txBody>
      </p:sp>
      <p:sp>
        <p:nvSpPr>
          <p:cNvPr id="7" name="Footer Placeholder 6">
            <a:extLst>
              <a:ext uri="{FF2B5EF4-FFF2-40B4-BE49-F238E27FC236}">
                <a16:creationId xmlns:a16="http://schemas.microsoft.com/office/drawing/2014/main" id="{969CE943-2274-9BC1-9927-419ABBFAA715}"/>
              </a:ext>
            </a:extLst>
          </p:cNvPr>
          <p:cNvSpPr>
            <a:spLocks noGrp="1"/>
          </p:cNvSpPr>
          <p:nvPr>
            <p:ph type="ftr" sz="quarter" idx="11"/>
          </p:nvPr>
        </p:nvSpPr>
        <p:spPr/>
        <p:txBody>
          <a:bodyPr/>
          <a:lstStyle/>
          <a:p>
            <a:r>
              <a:rPr lang="en-GB"/>
              <a:t>EDGE- Digital Skilld4 Students</a:t>
            </a:r>
          </a:p>
        </p:txBody>
      </p:sp>
      <p:sp>
        <p:nvSpPr>
          <p:cNvPr id="8" name="Slide Number Placeholder 7">
            <a:extLst>
              <a:ext uri="{FF2B5EF4-FFF2-40B4-BE49-F238E27FC236}">
                <a16:creationId xmlns:a16="http://schemas.microsoft.com/office/drawing/2014/main" id="{9C3AD4C9-9DB4-BC23-AA78-45D991D37A11}"/>
              </a:ext>
            </a:extLst>
          </p:cNvPr>
          <p:cNvSpPr>
            <a:spLocks noGrp="1"/>
          </p:cNvSpPr>
          <p:nvPr>
            <p:ph type="sldNum" sz="quarter" idx="12"/>
          </p:nvPr>
        </p:nvSpPr>
        <p:spPr/>
        <p:txBody>
          <a:bodyPr/>
          <a:lstStyle/>
          <a:p>
            <a:fld id="{68A75C74-9854-4976-9313-93E7E98E3BFB}" type="slidenum">
              <a:rPr lang="en-GB" smtClean="0"/>
              <a:t>6</a:t>
            </a:fld>
            <a:endParaRPr lang="en-GB"/>
          </a:p>
        </p:txBody>
      </p:sp>
    </p:spTree>
    <p:extLst>
      <p:ext uri="{BB962C8B-B14F-4D97-AF65-F5344CB8AC3E}">
        <p14:creationId xmlns:p14="http://schemas.microsoft.com/office/powerpoint/2010/main" val="2498318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prestig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351E1-95C8-8ED2-FDEF-5747F61355F1}"/>
              </a:ext>
            </a:extLst>
          </p:cNvPr>
          <p:cNvSpPr>
            <a:spLocks noGrp="1"/>
          </p:cNvSpPr>
          <p:nvPr>
            <p:ph type="title"/>
          </p:nvPr>
        </p:nvSpPr>
        <p:spPr/>
        <p:txBody>
          <a:bodyPr/>
          <a:lstStyle/>
          <a:p>
            <a:r>
              <a:rPr lang="en-GB" b="1" i="0" dirty="0">
                <a:solidFill>
                  <a:srgbClr val="101828"/>
                </a:solidFill>
                <a:effectLst/>
                <a:latin typeface="Noto Serif JP"/>
              </a:rPr>
              <a:t>Quota in govt jobs in 2024</a:t>
            </a:r>
            <a:endParaRPr lang="en-GB" dirty="0"/>
          </a:p>
        </p:txBody>
      </p:sp>
      <p:graphicFrame>
        <p:nvGraphicFramePr>
          <p:cNvPr id="9" name="Content Placeholder 8">
            <a:extLst>
              <a:ext uri="{FF2B5EF4-FFF2-40B4-BE49-F238E27FC236}">
                <a16:creationId xmlns:a16="http://schemas.microsoft.com/office/drawing/2014/main" id="{0A566D21-AF2F-C012-3E00-1178D1A80B1F}"/>
              </a:ext>
            </a:extLst>
          </p:cNvPr>
          <p:cNvGraphicFramePr>
            <a:graphicFrameLocks noGrp="1"/>
          </p:cNvGraphicFramePr>
          <p:nvPr>
            <p:ph idx="1"/>
            <p:extLst>
              <p:ext uri="{D42A27DB-BD31-4B8C-83A1-F6EECF244321}">
                <p14:modId xmlns:p14="http://schemas.microsoft.com/office/powerpoint/2010/main" val="2876160251"/>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57F982CA-C7FC-A6A9-40DC-E1F3F3A278FB}"/>
              </a:ext>
            </a:extLst>
          </p:cNvPr>
          <p:cNvSpPr>
            <a:spLocks noGrp="1"/>
          </p:cNvSpPr>
          <p:nvPr>
            <p:ph type="dt" sz="half" idx="10"/>
          </p:nvPr>
        </p:nvSpPr>
        <p:spPr/>
        <p:txBody>
          <a:bodyPr/>
          <a:lstStyle/>
          <a:p>
            <a:fld id="{A39A8DC2-38CD-4665-84C1-40AB05DDB869}" type="datetime2">
              <a:rPr lang="en-GB" smtClean="0"/>
              <a:t>Monday, 09 December 2024</a:t>
            </a:fld>
            <a:endParaRPr lang="en-GB"/>
          </a:p>
        </p:txBody>
      </p:sp>
      <p:sp>
        <p:nvSpPr>
          <p:cNvPr id="5" name="Footer Placeholder 4">
            <a:extLst>
              <a:ext uri="{FF2B5EF4-FFF2-40B4-BE49-F238E27FC236}">
                <a16:creationId xmlns:a16="http://schemas.microsoft.com/office/drawing/2014/main" id="{92347A1C-1F1F-5A03-6B9D-AF042043309B}"/>
              </a:ext>
            </a:extLst>
          </p:cNvPr>
          <p:cNvSpPr>
            <a:spLocks noGrp="1"/>
          </p:cNvSpPr>
          <p:nvPr>
            <p:ph type="ftr" sz="quarter" idx="11"/>
          </p:nvPr>
        </p:nvSpPr>
        <p:spPr/>
        <p:txBody>
          <a:bodyPr/>
          <a:lstStyle/>
          <a:p>
            <a:r>
              <a:rPr lang="en-GB"/>
              <a:t>EDGE- Digital Skilld4 Students</a:t>
            </a:r>
          </a:p>
        </p:txBody>
      </p:sp>
      <p:sp>
        <p:nvSpPr>
          <p:cNvPr id="6" name="Slide Number Placeholder 5">
            <a:extLst>
              <a:ext uri="{FF2B5EF4-FFF2-40B4-BE49-F238E27FC236}">
                <a16:creationId xmlns:a16="http://schemas.microsoft.com/office/drawing/2014/main" id="{CEC0AB34-7338-C379-9508-7168DB1E68EA}"/>
              </a:ext>
            </a:extLst>
          </p:cNvPr>
          <p:cNvSpPr>
            <a:spLocks noGrp="1"/>
          </p:cNvSpPr>
          <p:nvPr>
            <p:ph type="sldNum" sz="quarter" idx="12"/>
          </p:nvPr>
        </p:nvSpPr>
        <p:spPr/>
        <p:txBody>
          <a:bodyPr/>
          <a:lstStyle/>
          <a:p>
            <a:fld id="{68A75C74-9854-4976-9313-93E7E98E3BFB}" type="slidenum">
              <a:rPr lang="en-GB" smtClean="0"/>
              <a:t>7</a:t>
            </a:fld>
            <a:endParaRPr lang="en-GB"/>
          </a:p>
        </p:txBody>
      </p:sp>
    </p:spTree>
    <p:extLst>
      <p:ext uri="{BB962C8B-B14F-4D97-AF65-F5344CB8AC3E}">
        <p14:creationId xmlns:p14="http://schemas.microsoft.com/office/powerpoint/2010/main" val="3794103498"/>
      </p:ext>
    </p:extLst>
  </p:cSld>
  <p:clrMapOvr>
    <a:masterClrMapping/>
  </p:clrMapOvr>
  <p:transition spd="slow" advTm="200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F231F-237A-F404-F97C-66B72FF60EE5}"/>
              </a:ext>
            </a:extLst>
          </p:cNvPr>
          <p:cNvSpPr>
            <a:spLocks noGrp="1"/>
          </p:cNvSpPr>
          <p:nvPr>
            <p:ph type="title"/>
          </p:nvPr>
        </p:nvSpPr>
        <p:spPr>
          <a:xfrm>
            <a:off x="627184" y="0"/>
            <a:ext cx="11306907" cy="2661138"/>
          </a:xfrm>
        </p:spPr>
        <p:txBody>
          <a:bodyPr>
            <a:noAutofit/>
          </a:bodyPr>
          <a:lstStyle/>
          <a:p>
            <a:r>
              <a:rPr lang="en-GB" sz="2400" b="1" i="0" dirty="0">
                <a:solidFill>
                  <a:srgbClr val="121212"/>
                </a:solidFill>
                <a:effectLst/>
                <a:latin typeface="var(--font-2)"/>
              </a:rPr>
              <a:t>19 July, Friday</a:t>
            </a:r>
            <a:br>
              <a:rPr lang="en-GB" sz="2400" b="1" i="0" dirty="0">
                <a:solidFill>
                  <a:srgbClr val="121212"/>
                </a:solidFill>
                <a:effectLst/>
                <a:latin typeface="var(--font-2)"/>
              </a:rPr>
            </a:br>
            <a:r>
              <a:rPr lang="en-GB" sz="2400" b="0" i="0" dirty="0">
                <a:solidFill>
                  <a:srgbClr val="121212"/>
                </a:solidFill>
                <a:effectLst/>
                <a:latin typeface="var(--font-2)"/>
              </a:rPr>
              <a:t>Capital Dhaka was rocked by unprecedented violence, firing, arson and deaths </a:t>
            </a:r>
            <a:r>
              <a:rPr lang="en-GB" sz="2400" b="0" i="0" dirty="0" err="1">
                <a:solidFill>
                  <a:srgbClr val="121212"/>
                </a:solidFill>
                <a:effectLst/>
                <a:latin typeface="var(--font-2)"/>
              </a:rPr>
              <a:t>centering</a:t>
            </a:r>
            <a:r>
              <a:rPr lang="en-GB" sz="2400" b="0" i="0" dirty="0">
                <a:solidFill>
                  <a:srgbClr val="121212"/>
                </a:solidFill>
                <a:effectLst/>
                <a:latin typeface="var(--font-2)"/>
              </a:rPr>
              <a:t> the ‘complete shutdown’ of the students protesting demanding quota reform in government jobs. Clashes took place in other districts too.</a:t>
            </a:r>
            <a:br>
              <a:rPr lang="en-GB" sz="2400" b="0" i="0" dirty="0">
                <a:solidFill>
                  <a:srgbClr val="121212"/>
                </a:solidFill>
                <a:effectLst/>
                <a:latin typeface="var(--font-2)"/>
              </a:rPr>
            </a:br>
            <a:r>
              <a:rPr lang="en-GB" sz="2400" b="0" i="0" dirty="0">
                <a:solidFill>
                  <a:srgbClr val="121212"/>
                </a:solidFill>
                <a:effectLst/>
                <a:latin typeface="var(--font-2)"/>
              </a:rPr>
              <a:t>At least 44 killed in the city alone in firing and clashes. A total of 56 were killed outside Dhaka</a:t>
            </a:r>
            <a:br>
              <a:rPr lang="en-GB" sz="2400" b="0" i="0" dirty="0">
                <a:solidFill>
                  <a:srgbClr val="121212"/>
                </a:solidFill>
                <a:effectLst/>
                <a:latin typeface="var(--font-2)"/>
              </a:rPr>
            </a:br>
            <a:endParaRPr lang="en-GB" sz="2400" dirty="0"/>
          </a:p>
        </p:txBody>
      </p:sp>
      <p:pic>
        <p:nvPicPr>
          <p:cNvPr id="5" name="Content Placeholder 4">
            <a:extLst>
              <a:ext uri="{FF2B5EF4-FFF2-40B4-BE49-F238E27FC236}">
                <a16:creationId xmlns:a16="http://schemas.microsoft.com/office/drawing/2014/main" id="{615280CF-FDFE-E492-9B3A-6BD63B2C7B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590800"/>
            <a:ext cx="6096000" cy="4267200"/>
          </a:xfrm>
        </p:spPr>
      </p:pic>
      <p:pic>
        <p:nvPicPr>
          <p:cNvPr id="7" name="Picture 6">
            <a:extLst>
              <a:ext uri="{FF2B5EF4-FFF2-40B4-BE49-F238E27FC236}">
                <a16:creationId xmlns:a16="http://schemas.microsoft.com/office/drawing/2014/main" id="{B6ADFFF9-CA60-B7FD-18B1-8ECC41BE9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90799"/>
            <a:ext cx="6096000" cy="4267201"/>
          </a:xfrm>
          <a:prstGeom prst="rect">
            <a:avLst/>
          </a:prstGeom>
        </p:spPr>
      </p:pic>
      <p:sp>
        <p:nvSpPr>
          <p:cNvPr id="8" name="Date Placeholder 7">
            <a:extLst>
              <a:ext uri="{FF2B5EF4-FFF2-40B4-BE49-F238E27FC236}">
                <a16:creationId xmlns:a16="http://schemas.microsoft.com/office/drawing/2014/main" id="{F54CCA30-FE2D-EACB-9AC4-75F3CA07FEED}"/>
              </a:ext>
            </a:extLst>
          </p:cNvPr>
          <p:cNvSpPr>
            <a:spLocks noGrp="1"/>
          </p:cNvSpPr>
          <p:nvPr>
            <p:ph type="dt" sz="half" idx="10"/>
          </p:nvPr>
        </p:nvSpPr>
        <p:spPr/>
        <p:txBody>
          <a:bodyPr/>
          <a:lstStyle/>
          <a:p>
            <a:fld id="{BF7A92F5-8FA0-4985-8E7A-EF46FF2C2831}" type="datetime2">
              <a:rPr lang="en-GB" smtClean="0"/>
              <a:t>Monday, 09 December 2024</a:t>
            </a:fld>
            <a:endParaRPr lang="en-GB"/>
          </a:p>
        </p:txBody>
      </p:sp>
      <p:sp>
        <p:nvSpPr>
          <p:cNvPr id="9" name="Footer Placeholder 8">
            <a:extLst>
              <a:ext uri="{FF2B5EF4-FFF2-40B4-BE49-F238E27FC236}">
                <a16:creationId xmlns:a16="http://schemas.microsoft.com/office/drawing/2014/main" id="{599F1B44-DD54-8BE5-0EE9-FC7B795BB22F}"/>
              </a:ext>
            </a:extLst>
          </p:cNvPr>
          <p:cNvSpPr>
            <a:spLocks noGrp="1"/>
          </p:cNvSpPr>
          <p:nvPr>
            <p:ph type="ftr" sz="quarter" idx="11"/>
          </p:nvPr>
        </p:nvSpPr>
        <p:spPr/>
        <p:txBody>
          <a:bodyPr/>
          <a:lstStyle/>
          <a:p>
            <a:r>
              <a:rPr lang="en-GB"/>
              <a:t>EDGE- Digital Skilld4 Students</a:t>
            </a:r>
          </a:p>
        </p:txBody>
      </p:sp>
      <p:sp>
        <p:nvSpPr>
          <p:cNvPr id="10" name="Slide Number Placeholder 9">
            <a:extLst>
              <a:ext uri="{FF2B5EF4-FFF2-40B4-BE49-F238E27FC236}">
                <a16:creationId xmlns:a16="http://schemas.microsoft.com/office/drawing/2014/main" id="{0F371A4F-CEC0-3B4A-B98B-D1BCF0097232}"/>
              </a:ext>
            </a:extLst>
          </p:cNvPr>
          <p:cNvSpPr>
            <a:spLocks noGrp="1"/>
          </p:cNvSpPr>
          <p:nvPr>
            <p:ph type="sldNum" sz="quarter" idx="12"/>
          </p:nvPr>
        </p:nvSpPr>
        <p:spPr/>
        <p:txBody>
          <a:bodyPr/>
          <a:lstStyle/>
          <a:p>
            <a:fld id="{68A75C74-9854-4976-9313-93E7E98E3BFB}" type="slidenum">
              <a:rPr lang="en-GB" smtClean="0"/>
              <a:t>8</a:t>
            </a:fld>
            <a:endParaRPr lang="en-GB"/>
          </a:p>
        </p:txBody>
      </p:sp>
    </p:spTree>
    <p:extLst>
      <p:ext uri="{BB962C8B-B14F-4D97-AF65-F5344CB8AC3E}">
        <p14:creationId xmlns:p14="http://schemas.microsoft.com/office/powerpoint/2010/main" val="1430318531"/>
      </p:ext>
    </p:extLst>
  </p:cSld>
  <p:clrMapOvr>
    <a:masterClrMapping/>
  </p:clrMapOvr>
  <mc:AlternateContent xmlns:mc="http://schemas.openxmlformats.org/markup-compatibility/2006" xmlns:p14="http://schemas.microsoft.com/office/powerpoint/2010/main">
    <mc:Choice Requires="p14">
      <p:transition spd="slow" p14:dur="1500" advTm="2000">
        <p:split orient="vert"/>
      </p:transition>
    </mc:Choice>
    <mc:Fallback xmlns="">
      <p:transition spd="slow" advTm="2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01F3-944F-214F-4890-1C09ED40423F}"/>
              </a:ext>
            </a:extLst>
          </p:cNvPr>
          <p:cNvSpPr>
            <a:spLocks noGrp="1"/>
          </p:cNvSpPr>
          <p:nvPr>
            <p:ph type="title"/>
          </p:nvPr>
        </p:nvSpPr>
        <p:spPr>
          <a:xfrm>
            <a:off x="603739" y="658202"/>
            <a:ext cx="10515600" cy="1325563"/>
          </a:xfrm>
        </p:spPr>
        <p:txBody>
          <a:bodyPr>
            <a:noAutofit/>
          </a:bodyPr>
          <a:lstStyle/>
          <a:p>
            <a:r>
              <a:rPr lang="en-GB" sz="2800" b="1" i="0" dirty="0">
                <a:solidFill>
                  <a:srgbClr val="121212"/>
                </a:solidFill>
                <a:effectLst/>
                <a:latin typeface="var(--font-2)"/>
              </a:rPr>
              <a:t>28 July, Sunday</a:t>
            </a:r>
            <a:br>
              <a:rPr lang="en-GB" sz="2800" b="1" i="0" dirty="0">
                <a:solidFill>
                  <a:srgbClr val="121212"/>
                </a:solidFill>
                <a:effectLst/>
                <a:latin typeface="var(--font-2)"/>
              </a:rPr>
            </a:br>
            <a:r>
              <a:rPr lang="en-GB" sz="2800" b="0" i="0" dirty="0">
                <a:solidFill>
                  <a:srgbClr val="121212"/>
                </a:solidFill>
                <a:effectLst/>
                <a:latin typeface="var(--font-2)"/>
              </a:rPr>
              <a:t>Detective Branch (DB) of the Dhaka Metropolitan Police (DMP) takes one of the coordinators of the quota reform movement, Nusrat Tabassum, into custody</a:t>
            </a:r>
            <a:br>
              <a:rPr lang="en-GB" sz="2800" b="0" i="0" dirty="0">
                <a:solidFill>
                  <a:srgbClr val="121212"/>
                </a:solidFill>
                <a:effectLst/>
                <a:latin typeface="var(--font-2)"/>
              </a:rPr>
            </a:br>
            <a:endParaRPr lang="en-GB" sz="2800" dirty="0"/>
          </a:p>
        </p:txBody>
      </p:sp>
      <p:pic>
        <p:nvPicPr>
          <p:cNvPr id="8" name="Content Placeholder 7">
            <a:extLst>
              <a:ext uri="{FF2B5EF4-FFF2-40B4-BE49-F238E27FC236}">
                <a16:creationId xmlns:a16="http://schemas.microsoft.com/office/drawing/2014/main" id="{7A8B41A3-510E-DDAC-71B7-FB961BEC399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297723"/>
            <a:ext cx="6096000" cy="4560277"/>
          </a:xfrm>
        </p:spPr>
      </p:pic>
      <p:pic>
        <p:nvPicPr>
          <p:cNvPr id="10" name="Content Placeholder 9">
            <a:extLst>
              <a:ext uri="{FF2B5EF4-FFF2-40B4-BE49-F238E27FC236}">
                <a16:creationId xmlns:a16="http://schemas.microsoft.com/office/drawing/2014/main" id="{5BABA6BD-ABEC-BC50-0C9A-11EF60D5724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03327" y="2297723"/>
            <a:ext cx="6095999" cy="4560277"/>
          </a:xfrm>
        </p:spPr>
      </p:pic>
      <p:sp>
        <p:nvSpPr>
          <p:cNvPr id="11" name="Date Placeholder 10">
            <a:extLst>
              <a:ext uri="{FF2B5EF4-FFF2-40B4-BE49-F238E27FC236}">
                <a16:creationId xmlns:a16="http://schemas.microsoft.com/office/drawing/2014/main" id="{6BCD6381-0176-BF67-326C-BD2A46655E2E}"/>
              </a:ext>
            </a:extLst>
          </p:cNvPr>
          <p:cNvSpPr>
            <a:spLocks noGrp="1"/>
          </p:cNvSpPr>
          <p:nvPr>
            <p:ph type="dt" sz="half" idx="10"/>
          </p:nvPr>
        </p:nvSpPr>
        <p:spPr/>
        <p:txBody>
          <a:bodyPr/>
          <a:lstStyle/>
          <a:p>
            <a:fld id="{BD68B505-B28C-40AA-9A65-9AC65C9C98C5}" type="datetime2">
              <a:rPr lang="en-GB" smtClean="0"/>
              <a:t>Monday, 09 December 2024</a:t>
            </a:fld>
            <a:endParaRPr lang="en-GB"/>
          </a:p>
        </p:txBody>
      </p:sp>
      <p:sp>
        <p:nvSpPr>
          <p:cNvPr id="12" name="Footer Placeholder 11">
            <a:extLst>
              <a:ext uri="{FF2B5EF4-FFF2-40B4-BE49-F238E27FC236}">
                <a16:creationId xmlns:a16="http://schemas.microsoft.com/office/drawing/2014/main" id="{B0382467-91B5-356F-5823-630A19D65FE3}"/>
              </a:ext>
            </a:extLst>
          </p:cNvPr>
          <p:cNvSpPr>
            <a:spLocks noGrp="1"/>
          </p:cNvSpPr>
          <p:nvPr>
            <p:ph type="ftr" sz="quarter" idx="11"/>
          </p:nvPr>
        </p:nvSpPr>
        <p:spPr/>
        <p:txBody>
          <a:bodyPr/>
          <a:lstStyle/>
          <a:p>
            <a:r>
              <a:rPr lang="en-GB"/>
              <a:t>EDGE- Digital Skilld4 Students</a:t>
            </a:r>
          </a:p>
        </p:txBody>
      </p:sp>
      <p:sp>
        <p:nvSpPr>
          <p:cNvPr id="13" name="Slide Number Placeholder 12">
            <a:extLst>
              <a:ext uri="{FF2B5EF4-FFF2-40B4-BE49-F238E27FC236}">
                <a16:creationId xmlns:a16="http://schemas.microsoft.com/office/drawing/2014/main" id="{F6DFBCA3-2A7B-34A9-4711-D07397F514A4}"/>
              </a:ext>
            </a:extLst>
          </p:cNvPr>
          <p:cNvSpPr>
            <a:spLocks noGrp="1"/>
          </p:cNvSpPr>
          <p:nvPr>
            <p:ph type="sldNum" sz="quarter" idx="12"/>
          </p:nvPr>
        </p:nvSpPr>
        <p:spPr/>
        <p:txBody>
          <a:bodyPr/>
          <a:lstStyle/>
          <a:p>
            <a:fld id="{68A75C74-9854-4976-9313-93E7E98E3BFB}" type="slidenum">
              <a:rPr lang="en-GB" smtClean="0"/>
              <a:t>9</a:t>
            </a:fld>
            <a:endParaRPr lang="en-GB"/>
          </a:p>
        </p:txBody>
      </p:sp>
    </p:spTree>
    <p:extLst>
      <p:ext uri="{BB962C8B-B14F-4D97-AF65-F5344CB8AC3E}">
        <p14:creationId xmlns:p14="http://schemas.microsoft.com/office/powerpoint/2010/main" val="1376648918"/>
      </p:ext>
    </p:extLst>
  </p:cSld>
  <p:clrMapOvr>
    <a:masterClrMapping/>
  </p:clrMapOvr>
  <mc:AlternateContent xmlns:mc="http://schemas.openxmlformats.org/markup-compatibility/2006" xmlns:p14="http://schemas.microsoft.com/office/powerpoint/2010/main">
    <mc:Choice Requires="p14">
      <p:transition spd="slow" p14:dur="2500" advTm="5000">
        <p:checker/>
      </p:transition>
    </mc:Choice>
    <mc:Fallback xmlns="">
      <p:transition spd="slow" advTm="5000">
        <p:checker/>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496</Words>
  <Application>Microsoft Office PowerPoint</Application>
  <PresentationFormat>Widescreen</PresentationFormat>
  <Paragraphs>73</Paragraphs>
  <Slides>13</Slides>
  <Notes>1</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Algerian</vt:lpstr>
      <vt:lpstr>Arial</vt:lpstr>
      <vt:lpstr>Arial Black</vt:lpstr>
      <vt:lpstr>Calibri</vt:lpstr>
      <vt:lpstr>Calibri Light</vt:lpstr>
      <vt:lpstr>Cooper Black</vt:lpstr>
      <vt:lpstr>Google Sans</vt:lpstr>
      <vt:lpstr>Merriweather</vt:lpstr>
      <vt:lpstr>Noto Serif JP</vt:lpstr>
      <vt:lpstr>Times New Roman</vt:lpstr>
      <vt:lpstr>var(--font-2)</vt:lpstr>
      <vt:lpstr>Office Theme</vt:lpstr>
      <vt:lpstr>PowerPoint Presentation</vt:lpstr>
      <vt:lpstr>Quota movement timeline: Unfolding events </vt:lpstr>
      <vt:lpstr>PowerPoint Presentation</vt:lpstr>
      <vt:lpstr>PowerPoint Presentation</vt:lpstr>
      <vt:lpstr>Background: The quota system was introduced to ensure representation for underprivileged groups in government jobs and education. Demand for Reform: Students and job seekers protested, claiming the quota system was unfair and hindered merit-based selection. Major Protest in 2018: A nationwide movement erupted in 2018, led by university students, demanding the reform of the quota system. </vt:lpstr>
      <vt:lpstr>The protest began in June 2024</vt:lpstr>
      <vt:lpstr>Quota in govt jobs in 2024</vt:lpstr>
      <vt:lpstr>19 July, Friday Capital Dhaka was rocked by unprecedented violence, firing, arson and deaths centering the ‘complete shutdown’ of the students protesting demanding quota reform in government jobs. Clashes took place in other districts too. At least 44 killed in the city alone in firing and clashes. A total of 56 were killed outside Dhaka </vt:lpstr>
      <vt:lpstr>28 July, Sunday Detective Branch (DB) of the Dhaka Metropolitan Police (DMP) takes one of the coordinators of the quota reform movement, Nusrat Tabassum, into custody </vt:lpstr>
      <vt:lpstr>Summary of Quota Movement in Bangladesh (1 July - 5 August) </vt:lpstr>
      <vt:lpstr>Quota System Before and After 5 August in Bangladesh</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Inzamamul Jewel</dc:creator>
  <cp:lastModifiedBy>Inzamamul Jewel</cp:lastModifiedBy>
  <cp:revision>7</cp:revision>
  <dcterms:created xsi:type="dcterms:W3CDTF">2024-12-07T14:54:00Z</dcterms:created>
  <dcterms:modified xsi:type="dcterms:W3CDTF">2024-12-09T14:17:02Z</dcterms:modified>
</cp:coreProperties>
</file>